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11" r:id="rId1"/>
  </p:sldMasterIdLst>
  <p:notesMasterIdLst>
    <p:notesMasterId r:id="rId16"/>
  </p:notesMasterIdLst>
  <p:handoutMasterIdLst>
    <p:handoutMasterId r:id="rId17"/>
  </p:handoutMasterIdLst>
  <p:sldIdLst>
    <p:sldId id="325" r:id="rId2"/>
    <p:sldId id="394" r:id="rId3"/>
    <p:sldId id="395" r:id="rId4"/>
    <p:sldId id="390" r:id="rId5"/>
    <p:sldId id="384" r:id="rId6"/>
    <p:sldId id="396" r:id="rId7"/>
    <p:sldId id="377" r:id="rId8"/>
    <p:sldId id="375" r:id="rId9"/>
    <p:sldId id="301" r:id="rId10"/>
    <p:sldId id="373" r:id="rId11"/>
    <p:sldId id="399" r:id="rId12"/>
    <p:sldId id="402" r:id="rId13"/>
    <p:sldId id="400" r:id="rId14"/>
    <p:sldId id="383" r:id="rId1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D06"/>
    <a:srgbClr val="EF6207"/>
    <a:srgbClr val="041886"/>
    <a:srgbClr val="061E99"/>
    <a:srgbClr val="003399"/>
    <a:srgbClr val="00005A"/>
    <a:srgbClr val="FFDC6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576"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650" cy="479425"/>
          </a:xfrm>
          <a:prstGeom prst="rect">
            <a:avLst/>
          </a:prstGeom>
        </p:spPr>
        <p:txBody>
          <a:bodyPr vert="horz" lIns="91577" tIns="45789" rIns="91577" bIns="45789" rtlCol="0"/>
          <a:lstStyle>
            <a:lvl1pPr algn="l" eaLnBrk="0" hangingPunct="0">
              <a:defRPr sz="1200">
                <a:latin typeface="Verdana"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4144963" y="0"/>
            <a:ext cx="3168650" cy="479425"/>
          </a:xfrm>
          <a:prstGeom prst="rect">
            <a:avLst/>
          </a:prstGeom>
        </p:spPr>
        <p:txBody>
          <a:bodyPr vert="horz" wrap="square" lIns="91577" tIns="45789" rIns="91577" bIns="45789" numCol="1" anchor="t" anchorCtr="0" compatLnSpc="1">
            <a:prstTxWarp prst="textNoShape">
              <a:avLst/>
            </a:prstTxWarp>
          </a:bodyPr>
          <a:lstStyle>
            <a:lvl1pPr algn="r" eaLnBrk="0" hangingPunct="0">
              <a:defRPr sz="1200"/>
            </a:lvl1pPr>
          </a:lstStyle>
          <a:p>
            <a:pPr>
              <a:defRPr/>
            </a:pPr>
            <a:fld id="{564F14FE-CBA1-4C36-96F7-6485B01B2F0F}" type="datetimeFigureOut">
              <a:rPr lang="en-US" altLang="it-IT"/>
              <a:pPr>
                <a:defRPr/>
              </a:pPr>
              <a:t>2/22/2017</a:t>
            </a:fld>
            <a:endParaRPr lang="en-US" altLang="it-IT"/>
          </a:p>
        </p:txBody>
      </p:sp>
      <p:sp>
        <p:nvSpPr>
          <p:cNvPr id="4" name="Footer Placeholder 3"/>
          <p:cNvSpPr>
            <a:spLocks noGrp="1"/>
          </p:cNvSpPr>
          <p:nvPr>
            <p:ph type="ftr" sz="quarter" idx="2"/>
          </p:nvPr>
        </p:nvSpPr>
        <p:spPr>
          <a:xfrm>
            <a:off x="0" y="9120188"/>
            <a:ext cx="3168650" cy="479425"/>
          </a:xfrm>
          <a:prstGeom prst="rect">
            <a:avLst/>
          </a:prstGeom>
        </p:spPr>
        <p:txBody>
          <a:bodyPr vert="horz" lIns="91577" tIns="45789" rIns="91577" bIns="45789" rtlCol="0" anchor="b"/>
          <a:lstStyle>
            <a:lvl1pPr algn="l" eaLnBrk="0" hangingPunct="0">
              <a:defRPr sz="1200">
                <a:latin typeface="Verdana"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144963" y="9120188"/>
            <a:ext cx="3168650" cy="479425"/>
          </a:xfrm>
          <a:prstGeom prst="rect">
            <a:avLst/>
          </a:prstGeom>
        </p:spPr>
        <p:txBody>
          <a:bodyPr vert="horz" wrap="square" lIns="91577" tIns="45789" rIns="91577" bIns="45789" numCol="1" anchor="b" anchorCtr="0" compatLnSpc="1">
            <a:prstTxWarp prst="textNoShape">
              <a:avLst/>
            </a:prstTxWarp>
          </a:bodyPr>
          <a:lstStyle>
            <a:lvl1pPr algn="r">
              <a:defRPr sz="1200"/>
            </a:lvl1pPr>
          </a:lstStyle>
          <a:p>
            <a:fld id="{CA18F084-BE27-4713-BB4F-A9B1C9788A1E}" type="slidenum">
              <a:rPr lang="en-US" altLang="it-IT"/>
              <a:pPr/>
              <a:t>‹Nº›</a:t>
            </a:fld>
            <a:endParaRPr lang="en-US" altLang="it-IT"/>
          </a:p>
        </p:txBody>
      </p:sp>
    </p:spTree>
    <p:extLst>
      <p:ext uri="{BB962C8B-B14F-4D97-AF65-F5344CB8AC3E}">
        <p14:creationId xmlns:p14="http://schemas.microsoft.com/office/powerpoint/2010/main" val="33234711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650" cy="479425"/>
          </a:xfrm>
          <a:prstGeom prst="rect">
            <a:avLst/>
          </a:prstGeom>
        </p:spPr>
        <p:txBody>
          <a:bodyPr vert="horz" lIns="96660" tIns="48329" rIns="96660" bIns="48329" rtlCol="0"/>
          <a:lstStyle>
            <a:lvl1pPr algn="l" eaLnBrk="0" hangingPunct="0">
              <a:defRPr sz="1300">
                <a:latin typeface="Verdana" pitchFamily="34" charset="0"/>
                <a:ea typeface="+mn-ea"/>
                <a:cs typeface="+mn-cs"/>
              </a:defRPr>
            </a:lvl1pPr>
          </a:lstStyle>
          <a:p>
            <a:pPr>
              <a:defRPr/>
            </a:pPr>
            <a:endParaRPr lang="en-US"/>
          </a:p>
        </p:txBody>
      </p:sp>
      <p:sp>
        <p:nvSpPr>
          <p:cNvPr id="3" name="Date Placeholder 2"/>
          <p:cNvSpPr>
            <a:spLocks noGrp="1"/>
          </p:cNvSpPr>
          <p:nvPr>
            <p:ph type="dt" idx="1"/>
          </p:nvPr>
        </p:nvSpPr>
        <p:spPr>
          <a:xfrm>
            <a:off x="4144963" y="0"/>
            <a:ext cx="3168650" cy="479425"/>
          </a:xfrm>
          <a:prstGeom prst="rect">
            <a:avLst/>
          </a:prstGeom>
        </p:spPr>
        <p:txBody>
          <a:bodyPr vert="horz" wrap="square" lIns="96660" tIns="48329" rIns="96660" bIns="48329" numCol="1" anchor="t" anchorCtr="0" compatLnSpc="1">
            <a:prstTxWarp prst="textNoShape">
              <a:avLst/>
            </a:prstTxWarp>
          </a:bodyPr>
          <a:lstStyle>
            <a:lvl1pPr algn="r" eaLnBrk="0" hangingPunct="0">
              <a:defRPr sz="1300"/>
            </a:lvl1pPr>
          </a:lstStyle>
          <a:p>
            <a:pPr>
              <a:defRPr/>
            </a:pPr>
            <a:fld id="{BBC07578-C1F9-4903-AC6D-3A4FAC619195}" type="datetimeFigureOut">
              <a:rPr lang="en-US" altLang="it-IT"/>
              <a:pPr>
                <a:defRPr/>
              </a:pPr>
              <a:t>2/22/2017</a:t>
            </a:fld>
            <a:endParaRPr lang="en-US" altLang="it-IT"/>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0" tIns="48329" rIns="96660" bIns="48329"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0" tIns="48329" rIns="96660" bIns="483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68650" cy="479425"/>
          </a:xfrm>
          <a:prstGeom prst="rect">
            <a:avLst/>
          </a:prstGeom>
        </p:spPr>
        <p:txBody>
          <a:bodyPr vert="horz" lIns="96660" tIns="48329" rIns="96660" bIns="48329" rtlCol="0" anchor="b"/>
          <a:lstStyle>
            <a:lvl1pPr algn="l" eaLnBrk="0" hangingPunct="0">
              <a:defRPr sz="1300">
                <a:latin typeface="Verdana"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4144963" y="9120188"/>
            <a:ext cx="3168650" cy="479425"/>
          </a:xfrm>
          <a:prstGeom prst="rect">
            <a:avLst/>
          </a:prstGeom>
        </p:spPr>
        <p:txBody>
          <a:bodyPr vert="horz" wrap="square" lIns="96660" tIns="48329" rIns="96660" bIns="48329" numCol="1" anchor="b" anchorCtr="0" compatLnSpc="1">
            <a:prstTxWarp prst="textNoShape">
              <a:avLst/>
            </a:prstTxWarp>
          </a:bodyPr>
          <a:lstStyle>
            <a:lvl1pPr algn="r">
              <a:defRPr sz="1300"/>
            </a:lvl1pPr>
          </a:lstStyle>
          <a:p>
            <a:fld id="{5C565E33-0CF0-495B-BABB-5DD67BB4D812}" type="slidenum">
              <a:rPr lang="en-US" altLang="it-IT"/>
              <a:pPr/>
              <a:t>‹Nº›</a:t>
            </a:fld>
            <a:endParaRPr lang="en-US" altLang="it-IT"/>
          </a:p>
        </p:txBody>
      </p:sp>
    </p:spTree>
    <p:extLst>
      <p:ext uri="{BB962C8B-B14F-4D97-AF65-F5344CB8AC3E}">
        <p14:creationId xmlns:p14="http://schemas.microsoft.com/office/powerpoint/2010/main" val="27433806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7D3EE94-AAF5-42FB-AC01-6E2FB1A8DAE1}" type="slidenum">
              <a:rPr lang="en-CA" altLang="it-IT" sz="1300">
                <a:latin typeface="Verdana" pitchFamily="34" charset="0"/>
              </a:rPr>
              <a:pPr>
                <a:spcBef>
                  <a:spcPct val="0"/>
                </a:spcBef>
              </a:pPr>
              <a:t>7</a:t>
            </a:fld>
            <a:endParaRPr lang="en-CA" altLang="it-IT" sz="1300">
              <a:latin typeface="Verdana"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12AFDFEE-0AB1-4287-A551-FAFBB5C0A8BB}" type="slidenum">
              <a:rPr lang="en-CA" altLang="it-IT" sz="1300">
                <a:latin typeface="Verdana" pitchFamily="34" charset="0"/>
              </a:rPr>
              <a:pPr>
                <a:spcBef>
                  <a:spcPct val="0"/>
                </a:spcBef>
              </a:pPr>
              <a:t>8</a:t>
            </a:fld>
            <a:endParaRPr lang="en-CA" altLang="it-IT" sz="1300">
              <a:latin typeface="Verdana"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188E2323-0314-4CB6-9056-3BF3F6BA155E}" type="slidenum">
              <a:rPr lang="en-CA" altLang="it-IT" sz="1300">
                <a:latin typeface="Verdana" pitchFamily="34" charset="0"/>
              </a:rPr>
              <a:pPr>
                <a:spcBef>
                  <a:spcPct val="0"/>
                </a:spcBef>
              </a:pPr>
              <a:t>11</a:t>
            </a:fld>
            <a:endParaRPr lang="en-CA" altLang="it-IT" sz="1300">
              <a:latin typeface="Verdana"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1990C14-92F0-4165-A1CE-149665270EC7}" type="slidenum">
              <a:rPr lang="en-CA" altLang="it-IT" sz="1300">
                <a:latin typeface="Verdana" pitchFamily="34" charset="0"/>
              </a:rPr>
              <a:pPr>
                <a:spcBef>
                  <a:spcPct val="0"/>
                </a:spcBef>
              </a:pPr>
              <a:t>12</a:t>
            </a:fld>
            <a:endParaRPr lang="en-CA" altLang="it-IT" sz="1300">
              <a:latin typeface="Verdana"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84136C6-6B5E-43FD-9FA0-EDB4C3473897}" type="slidenum">
              <a:rPr lang="en-CA" altLang="it-IT" sz="1300">
                <a:latin typeface="Verdana" pitchFamily="34" charset="0"/>
              </a:rPr>
              <a:pPr>
                <a:spcBef>
                  <a:spcPct val="0"/>
                </a:spcBef>
              </a:pPr>
              <a:t>14</a:t>
            </a:fld>
            <a:endParaRPr lang="en-CA" altLang="it-IT" sz="1300">
              <a:latin typeface="Verdana"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rtlCol="0"/>
          <a:lstStyle>
            <a:lvl1pPr>
              <a:defRPr>
                <a:solidFill>
                  <a:schemeClr val="tx1">
                    <a:tint val="75000"/>
                  </a:schemeClr>
                </a:solidFill>
                <a:latin typeface="Verdan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8FC2B8-CFD2-43B8-AA60-03AE742B220B}" type="slidenum">
              <a:rPr lang="en-US" altLang="it-IT"/>
              <a:pPr/>
              <a:t>‹Nº›</a:t>
            </a:fld>
            <a:endParaRPr lang="en-US" altLang="it-IT"/>
          </a:p>
        </p:txBody>
      </p:sp>
    </p:spTree>
    <p:extLst>
      <p:ext uri="{BB962C8B-B14F-4D97-AF65-F5344CB8AC3E}">
        <p14:creationId xmlns:p14="http://schemas.microsoft.com/office/powerpoint/2010/main" val="277106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4EC40640-91C3-444A-9051-A05F526E42FB}" type="datetimeFigureOut">
              <a:rPr lang="en-US" altLang="it-IT"/>
              <a:pPr>
                <a:defRPr/>
              </a:pPr>
              <a:t>2/22/2017</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E985FE-8287-4C3C-A5E9-689A1871F98F}" type="slidenum">
              <a:rPr lang="en-US" altLang="it-IT"/>
              <a:pPr/>
              <a:t>‹Nº›</a:t>
            </a:fld>
            <a:endParaRPr lang="en-US" altLang="it-IT"/>
          </a:p>
        </p:txBody>
      </p:sp>
    </p:spTree>
    <p:extLst>
      <p:ext uri="{BB962C8B-B14F-4D97-AF65-F5344CB8AC3E}">
        <p14:creationId xmlns:p14="http://schemas.microsoft.com/office/powerpoint/2010/main" val="32247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1F8B3051-4D70-4764-A9C1-EFDECB7FB344}" type="datetimeFigureOut">
              <a:rPr lang="en-US" altLang="it-IT"/>
              <a:pPr>
                <a:defRPr/>
              </a:pPr>
              <a:t>2/22/2017</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5E2705-735E-4A19-878C-DC65AA309BC9}" type="slidenum">
              <a:rPr lang="en-US" altLang="it-IT"/>
              <a:pPr/>
              <a:t>‹Nº›</a:t>
            </a:fld>
            <a:endParaRPr lang="en-US" altLang="it-IT"/>
          </a:p>
        </p:txBody>
      </p:sp>
    </p:spTree>
    <p:extLst>
      <p:ext uri="{BB962C8B-B14F-4D97-AF65-F5344CB8AC3E}">
        <p14:creationId xmlns:p14="http://schemas.microsoft.com/office/powerpoint/2010/main" val="3180856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 Box 2056"/>
          <p:cNvSpPr txBox="1">
            <a:spLocks noChangeArrowheads="1"/>
          </p:cNvSpPr>
          <p:nvPr userDrawn="1"/>
        </p:nvSpPr>
        <p:spPr bwMode="auto">
          <a:xfrm flipV="1">
            <a:off x="609600" y="1447800"/>
            <a:ext cx="8001000" cy="107950"/>
          </a:xfrm>
          <a:prstGeom prst="rect">
            <a:avLst/>
          </a:prstGeom>
          <a:solidFill>
            <a:srgbClr val="FF0000"/>
          </a:solidFill>
          <a:ln>
            <a:noFill/>
          </a:ln>
          <a:extLst/>
        </p:spPr>
        <p:txBody>
          <a:bodyPr rot="10800000">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defRPr/>
            </a:pPr>
            <a:endParaRPr lang="en-CA" sz="100"/>
          </a:p>
        </p:txBody>
      </p:sp>
    </p:spTree>
    <p:extLst>
      <p:ext uri="{BB962C8B-B14F-4D97-AF65-F5344CB8AC3E}">
        <p14:creationId xmlns:p14="http://schemas.microsoft.com/office/powerpoint/2010/main" val="302549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12F7A404-595A-4167-AAFE-FD2A8EB9592B}" type="datetimeFigureOut">
              <a:rPr lang="en-US" altLang="it-IT"/>
              <a:pPr>
                <a:defRPr/>
              </a:pPr>
              <a:t>2/22/2017</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35FDB6-3E2D-4988-9B1D-206BF2D99097}" type="slidenum">
              <a:rPr lang="en-US" altLang="it-IT"/>
              <a:pPr/>
              <a:t>‹Nº›</a:t>
            </a:fld>
            <a:endParaRPr lang="en-US" altLang="it-IT"/>
          </a:p>
        </p:txBody>
      </p:sp>
    </p:spTree>
    <p:extLst>
      <p:ext uri="{BB962C8B-B14F-4D97-AF65-F5344CB8AC3E}">
        <p14:creationId xmlns:p14="http://schemas.microsoft.com/office/powerpoint/2010/main" val="84719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lvl1pPr>
              <a:defRPr/>
            </a:lvl1pPr>
          </a:lstStyle>
          <a:p>
            <a:pPr>
              <a:defRPr/>
            </a:pPr>
            <a:fld id="{413DFAC5-55C4-4D22-A876-C6E9ABEB1A73}" type="datetimeFigureOut">
              <a:rPr lang="en-US" altLang="it-IT"/>
              <a:pPr>
                <a:defRPr/>
              </a:pPr>
              <a:t>2/22/2017</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55A585-4360-433D-BB92-19F5FBB1AD57}" type="slidenum">
              <a:rPr lang="en-US" altLang="it-IT"/>
              <a:pPr/>
              <a:t>‹Nº›</a:t>
            </a:fld>
            <a:endParaRPr lang="en-US" altLang="it-IT"/>
          </a:p>
        </p:txBody>
      </p:sp>
    </p:spTree>
    <p:extLst>
      <p:ext uri="{BB962C8B-B14F-4D97-AF65-F5344CB8AC3E}">
        <p14:creationId xmlns:p14="http://schemas.microsoft.com/office/powerpoint/2010/main" val="114815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0"/>
          </p:nvPr>
        </p:nvSpPr>
        <p:spPr/>
        <p:txBody>
          <a:bodyPr/>
          <a:lstStyle>
            <a:lvl1pPr>
              <a:defRPr/>
            </a:lvl1pPr>
          </a:lstStyle>
          <a:p>
            <a:pPr>
              <a:defRPr/>
            </a:pPr>
            <a:fld id="{9C08DB53-B9E8-4DE0-B184-C6C83F7F746F}" type="datetimeFigureOut">
              <a:rPr lang="en-US" altLang="it-IT"/>
              <a:pPr>
                <a:defRPr/>
              </a:pPr>
              <a:t>2/22/2017</a:t>
            </a:fld>
            <a:endParaRPr lang="en-US" altLang="it-I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6644D1E-3B0F-46BD-A9DA-258845ADA737}" type="slidenum">
              <a:rPr lang="en-US" altLang="it-IT"/>
              <a:pPr/>
              <a:t>‹Nº›</a:t>
            </a:fld>
            <a:endParaRPr lang="en-US" altLang="it-IT"/>
          </a:p>
        </p:txBody>
      </p:sp>
    </p:spTree>
    <p:extLst>
      <p:ext uri="{BB962C8B-B14F-4D97-AF65-F5344CB8AC3E}">
        <p14:creationId xmlns:p14="http://schemas.microsoft.com/office/powerpoint/2010/main" val="121963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0"/>
          </p:nvPr>
        </p:nvSpPr>
        <p:spPr/>
        <p:txBody>
          <a:bodyPr/>
          <a:lstStyle>
            <a:lvl1pPr>
              <a:defRPr/>
            </a:lvl1pPr>
          </a:lstStyle>
          <a:p>
            <a:pPr>
              <a:defRPr/>
            </a:pPr>
            <a:fld id="{28BE304C-BB5C-405E-9516-2F4DDCB739B5}" type="datetimeFigureOut">
              <a:rPr lang="en-US" altLang="it-IT"/>
              <a:pPr>
                <a:defRPr/>
              </a:pPr>
              <a:t>2/22/2017</a:t>
            </a:fld>
            <a:endParaRPr lang="en-US" altLang="it-IT"/>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D8948F3-CCDC-4AAE-9080-40C5DCBA44EC}" type="slidenum">
              <a:rPr lang="en-US" altLang="it-IT"/>
              <a:pPr/>
              <a:t>‹Nº›</a:t>
            </a:fld>
            <a:endParaRPr lang="en-US" altLang="it-IT"/>
          </a:p>
        </p:txBody>
      </p:sp>
    </p:spTree>
    <p:extLst>
      <p:ext uri="{BB962C8B-B14F-4D97-AF65-F5344CB8AC3E}">
        <p14:creationId xmlns:p14="http://schemas.microsoft.com/office/powerpoint/2010/main" val="66180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3050A0-4A11-4A39-8570-0FA1E79BB971}" type="datetimeFigureOut">
              <a:rPr lang="en-US" altLang="it-IT"/>
              <a:pPr>
                <a:defRPr/>
              </a:pPr>
              <a:t>2/22/2017</a:t>
            </a:fld>
            <a:endParaRPr lang="en-US" altLang="it-IT"/>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B840514-0295-4595-8A10-768DDA4D9088}" type="slidenum">
              <a:rPr lang="en-US" altLang="it-IT"/>
              <a:pPr/>
              <a:t>‹Nº›</a:t>
            </a:fld>
            <a:endParaRPr lang="en-US" altLang="it-IT"/>
          </a:p>
        </p:txBody>
      </p:sp>
    </p:spTree>
    <p:extLst>
      <p:ext uri="{BB962C8B-B14F-4D97-AF65-F5344CB8AC3E}">
        <p14:creationId xmlns:p14="http://schemas.microsoft.com/office/powerpoint/2010/main" val="79444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F7D1F5-3ED1-4C13-8E44-D68536ED3FBC}" type="datetimeFigureOut">
              <a:rPr lang="en-US" altLang="it-IT"/>
              <a:pPr>
                <a:defRPr/>
              </a:pPr>
              <a:t>2/22/2017</a:t>
            </a:fld>
            <a:endParaRPr lang="en-US" altLang="it-IT"/>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9E90CAD-ABDD-4F88-9719-4E23451A0FAE}" type="slidenum">
              <a:rPr lang="en-US" altLang="it-IT"/>
              <a:pPr/>
              <a:t>‹Nº›</a:t>
            </a:fld>
            <a:endParaRPr lang="en-US" altLang="it-IT"/>
          </a:p>
        </p:txBody>
      </p:sp>
    </p:spTree>
    <p:extLst>
      <p:ext uri="{BB962C8B-B14F-4D97-AF65-F5344CB8AC3E}">
        <p14:creationId xmlns:p14="http://schemas.microsoft.com/office/powerpoint/2010/main" val="122710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p:cNvSpPr>
            <a:spLocks noGrp="1"/>
          </p:cNvSpPr>
          <p:nvPr>
            <p:ph type="dt" sz="half" idx="10"/>
          </p:nvPr>
        </p:nvSpPr>
        <p:spPr/>
        <p:txBody>
          <a:bodyPr/>
          <a:lstStyle>
            <a:lvl1pPr>
              <a:defRPr/>
            </a:lvl1pPr>
          </a:lstStyle>
          <a:p>
            <a:pPr>
              <a:defRPr/>
            </a:pPr>
            <a:fld id="{944061E6-0402-412D-B340-AC9445DF3C90}" type="datetimeFigureOut">
              <a:rPr lang="en-US" altLang="it-IT"/>
              <a:pPr>
                <a:defRPr/>
              </a:pPr>
              <a:t>2/22/2017</a:t>
            </a:fld>
            <a:endParaRPr lang="en-US" altLang="it-I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3D5949-7F52-45A6-A9F6-69E8B82DCB16}" type="slidenum">
              <a:rPr lang="en-US" altLang="it-IT"/>
              <a:pPr/>
              <a:t>‹Nº›</a:t>
            </a:fld>
            <a:endParaRPr lang="en-US" altLang="it-IT"/>
          </a:p>
        </p:txBody>
      </p:sp>
    </p:spTree>
    <p:extLst>
      <p:ext uri="{BB962C8B-B14F-4D97-AF65-F5344CB8AC3E}">
        <p14:creationId xmlns:p14="http://schemas.microsoft.com/office/powerpoint/2010/main" val="143908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p:cNvSpPr>
            <a:spLocks noGrp="1"/>
          </p:cNvSpPr>
          <p:nvPr>
            <p:ph type="dt" sz="half" idx="10"/>
          </p:nvPr>
        </p:nvSpPr>
        <p:spPr/>
        <p:txBody>
          <a:bodyPr/>
          <a:lstStyle>
            <a:lvl1pPr>
              <a:defRPr/>
            </a:lvl1pPr>
          </a:lstStyle>
          <a:p>
            <a:pPr>
              <a:defRPr/>
            </a:pPr>
            <a:fld id="{27542EAA-F650-45E8-9A0A-2A1A4F028976}" type="datetimeFigureOut">
              <a:rPr lang="en-US" altLang="it-IT"/>
              <a:pPr>
                <a:defRPr/>
              </a:pPr>
              <a:t>2/22/2017</a:t>
            </a:fld>
            <a:endParaRPr lang="en-US" altLang="it-I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02DF028-CF69-47A8-96D1-B23607BA949B}" type="slidenum">
              <a:rPr lang="en-US" altLang="it-IT"/>
              <a:pPr/>
              <a:t>‹Nº›</a:t>
            </a:fld>
            <a:endParaRPr lang="en-US" altLang="it-IT"/>
          </a:p>
        </p:txBody>
      </p:sp>
    </p:spTree>
    <p:extLst>
      <p:ext uri="{BB962C8B-B14F-4D97-AF65-F5344CB8AC3E}">
        <p14:creationId xmlns:p14="http://schemas.microsoft.com/office/powerpoint/2010/main" val="122416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it-IT" smtClean="0"/>
              <a:t>Click to edit Master title style</a:t>
            </a:r>
            <a:endParaRPr lang="en-US" altLang="it-IT"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it-IT" smtClean="0"/>
              <a:t>Click to edit Master text styles</a:t>
            </a:r>
          </a:p>
          <a:p>
            <a:pPr lvl="1"/>
            <a:r>
              <a:rPr lang="en-CA" altLang="it-IT" smtClean="0"/>
              <a:t>Second level</a:t>
            </a:r>
          </a:p>
          <a:p>
            <a:pPr lvl="2"/>
            <a:r>
              <a:rPr lang="en-CA" altLang="it-IT" smtClean="0"/>
              <a:t>Third level</a:t>
            </a:r>
          </a:p>
          <a:p>
            <a:pPr lvl="3"/>
            <a:r>
              <a:rPr lang="en-CA" altLang="it-IT" smtClean="0"/>
              <a:t>Fourth level</a:t>
            </a:r>
          </a:p>
          <a:p>
            <a:pPr lvl="4"/>
            <a:r>
              <a:rPr lang="en-CA" altLang="it-IT" smtClean="0"/>
              <a:t>Fifth level</a:t>
            </a:r>
            <a:endParaRPr lang="en-US" alt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defRPr>
            </a:lvl1pPr>
          </a:lstStyle>
          <a:p>
            <a:pPr>
              <a:defRPr/>
            </a:pPr>
            <a:fld id="{76F53235-233F-42D2-A8A3-9D408F808885}" type="datetimeFigureOut">
              <a:rPr lang="en-US" altLang="it-IT"/>
              <a:pPr>
                <a:defRPr/>
              </a:pPr>
              <a:t>2/22/2017</a:t>
            </a:fld>
            <a:endParaRPr lang="en-US" alt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Verdan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0940AC-2BBE-4FDC-9589-EA32112F632D}" type="slidenum">
              <a:rPr lang="en-US" altLang="it-IT"/>
              <a:pPr/>
              <a:t>‹Nº›</a:t>
            </a:fld>
            <a:endParaRPr lang="en-US" altLang="it-IT"/>
          </a:p>
        </p:txBody>
      </p:sp>
      <p:sp>
        <p:nvSpPr>
          <p:cNvPr id="1031" name="Line 5"/>
          <p:cNvSpPr>
            <a:spLocks noChangeShapeType="1"/>
          </p:cNvSpPr>
          <p:nvPr userDrawn="1"/>
        </p:nvSpPr>
        <p:spPr bwMode="auto">
          <a:xfrm flipV="1">
            <a:off x="457200" y="1447800"/>
            <a:ext cx="82296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032" name="Picture 1" descr="C:\Documents and Settings\Sharma\My Documents\sks\Sai School\W4V2007\Brochure\W4V_log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0" y="6019800"/>
            <a:ext cx="83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52"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 id="2147485153"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mailto:sks@rogers.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C:\Documents and Settings\Sharma\My Documents\sks\Sai School\W4V2007\Brochure\W4V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191000"/>
            <a:ext cx="19812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ChangeArrowheads="1"/>
          </p:cNvSpPr>
          <p:nvPr/>
        </p:nvSpPr>
        <p:spPr bwMode="auto">
          <a:xfrm>
            <a:off x="12700" y="1524000"/>
            <a:ext cx="8978900" cy="5334000"/>
          </a:xfrm>
          <a:prstGeom prst="rect">
            <a:avLst/>
          </a:prstGeom>
          <a:noFill/>
          <a:ln w="9525">
            <a:noFill/>
            <a:miter lim="800000"/>
            <a:headEnd/>
            <a:tailEnd/>
          </a:ln>
        </p:spPr>
        <p:txBody>
          <a:bodyPr/>
          <a:lstStyle/>
          <a:p>
            <a:pPr marL="469900" indent="-469900" algn="ctr" eaLnBrk="1" hangingPunct="1">
              <a:spcBef>
                <a:spcPct val="20000"/>
              </a:spcBef>
              <a:buClr>
                <a:schemeClr val="accent2"/>
              </a:buClr>
              <a:buFont typeface="Wingdings" pitchFamily="2" charset="2"/>
              <a:buNone/>
              <a:defRPr/>
            </a:pPr>
            <a:endParaRPr lang="en-US" sz="800" b="1" dirty="0">
              <a:ln w="19050">
                <a:solidFill>
                  <a:schemeClr val="tx1"/>
                </a:solidFill>
              </a:ln>
              <a:solidFill>
                <a:srgbClr val="C00000"/>
              </a:solidFill>
              <a:latin typeface="+mj-lt"/>
              <a:ea typeface="+mn-ea"/>
            </a:endParaRPr>
          </a:p>
          <a:p>
            <a:pPr marL="469900" indent="-469900" algn="ctr" eaLnBrk="1" hangingPunct="1">
              <a:spcBef>
                <a:spcPct val="20000"/>
              </a:spcBef>
              <a:buClr>
                <a:schemeClr val="accent2"/>
              </a:buClr>
              <a:buFont typeface="Wingdings" pitchFamily="2" charset="2"/>
              <a:buNone/>
              <a:defRPr/>
            </a:pPr>
            <a:r>
              <a:rPr lang="es-ES" sz="4800" b="1" dirty="0" smtClean="0">
                <a:ln w="19050">
                  <a:solidFill>
                    <a:schemeClr val="tx1"/>
                  </a:solidFill>
                </a:ln>
                <a:solidFill>
                  <a:srgbClr val="000090"/>
                </a:solidFill>
                <a:latin typeface="Arial"/>
                <a:ea typeface="+mn-ea"/>
                <a:cs typeface="Arial"/>
              </a:rPr>
              <a:t>Caminata por los Valores</a:t>
            </a:r>
            <a:endParaRPr lang="es-ES" sz="2000" b="1" dirty="0" smtClean="0">
              <a:latin typeface="Arial"/>
              <a:ea typeface="+mn-ea"/>
              <a:cs typeface="Arial"/>
            </a:endParaRPr>
          </a:p>
          <a:p>
            <a:pPr marL="469900" indent="-469900" algn="ctr" eaLnBrk="1" hangingPunct="1">
              <a:spcBef>
                <a:spcPct val="20000"/>
              </a:spcBef>
              <a:buClr>
                <a:schemeClr val="accent2"/>
              </a:buClr>
              <a:defRPr/>
            </a:pPr>
            <a:r>
              <a:rPr lang="en-US" b="1" dirty="0" smtClean="0">
                <a:solidFill>
                  <a:srgbClr val="003399"/>
                </a:solidFill>
                <a:latin typeface="Arial"/>
                <a:ea typeface="ＭＳ Ｐゴシック" charset="0"/>
                <a:cs typeface="Arial"/>
              </a:rPr>
              <a:t>Feb </a:t>
            </a:r>
            <a:r>
              <a:rPr lang="en-US" b="1" dirty="0">
                <a:solidFill>
                  <a:srgbClr val="003399"/>
                </a:solidFill>
                <a:latin typeface="Arial"/>
                <a:ea typeface="ＭＳ Ｐゴシック" charset="0"/>
                <a:cs typeface="Arial"/>
              </a:rPr>
              <a:t>18, 2017</a:t>
            </a:r>
          </a:p>
          <a:p>
            <a:pPr marL="469900" indent="-469900" algn="ctr" eaLnBrk="1" hangingPunct="1">
              <a:spcBef>
                <a:spcPct val="20000"/>
              </a:spcBef>
              <a:buClr>
                <a:schemeClr val="accent2"/>
              </a:buClr>
              <a:buFont typeface="Wingdings" pitchFamily="2" charset="2"/>
              <a:buNone/>
              <a:defRPr/>
            </a:pPr>
            <a:endParaRPr lang="en-US" sz="1400" b="1" dirty="0">
              <a:latin typeface="Arial" pitchFamily="34" charset="0"/>
              <a:ea typeface="+mn-ea"/>
              <a:cs typeface="Arial" pitchFamily="34" charset="0"/>
            </a:endParaRPr>
          </a:p>
          <a:p>
            <a:pPr algn="ctr">
              <a:defRPr/>
            </a:pPr>
            <a:r>
              <a:rPr lang="en-US" sz="2800" b="1" dirty="0">
                <a:solidFill>
                  <a:srgbClr val="E25D06"/>
                </a:solidFill>
                <a:latin typeface="Arial"/>
                <a:ea typeface="ＭＳ Ｐゴシック" charset="0"/>
                <a:cs typeface="Arial"/>
              </a:rPr>
              <a:t>SATHYA SAI INTERNATIONAL ORGANISATION</a:t>
            </a:r>
          </a:p>
          <a:p>
            <a:pPr algn="ctr">
              <a:defRPr/>
            </a:pPr>
            <a:r>
              <a:rPr lang="es-ES" b="1" dirty="0" smtClean="0">
                <a:solidFill>
                  <a:srgbClr val="003399"/>
                </a:solidFill>
                <a:latin typeface="Arial"/>
                <a:ea typeface="ＭＳ Ｐゴシック" charset="0"/>
                <a:cs typeface="Arial"/>
              </a:rPr>
              <a:t>Comité de Difusión Pública  </a:t>
            </a:r>
            <a:endParaRPr lang="es-ES" sz="1200" b="1" dirty="0">
              <a:solidFill>
                <a:srgbClr val="007A37"/>
              </a:solidFill>
              <a:latin typeface="Arial"/>
              <a:ea typeface="+mn-ea"/>
              <a:cs typeface="Arial"/>
            </a:endParaRPr>
          </a:p>
        </p:txBody>
      </p:sp>
      <p:sp>
        <p:nvSpPr>
          <p:cNvPr id="6148" name="Title 5"/>
          <p:cNvSpPr>
            <a:spLocks/>
          </p:cNvSpPr>
          <p:nvPr/>
        </p:nvSpPr>
        <p:spPr bwMode="auto">
          <a:xfrm>
            <a:off x="609600" y="2286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it-IT" altLang="it-IT" b="1">
              <a:solidFill>
                <a:srgbClr val="C00000"/>
              </a:solidFill>
              <a:latin typeface="Arial" charset="0"/>
              <a:cs typeface="Arial" charset="0"/>
            </a:endParaRPr>
          </a:p>
        </p:txBody>
      </p:sp>
      <p:sp>
        <p:nvSpPr>
          <p:cNvPr id="6149" name="Rectangle 12"/>
          <p:cNvSpPr>
            <a:spLocks noChangeArrowheads="1"/>
          </p:cNvSpPr>
          <p:nvPr/>
        </p:nvSpPr>
        <p:spPr bwMode="auto">
          <a:xfrm>
            <a:off x="1981200" y="62484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s-ES" altLang="it-IT" sz="1800" b="1" i="1" dirty="0" smtClean="0">
                <a:solidFill>
                  <a:srgbClr val="E25D06"/>
                </a:solidFill>
                <a:latin typeface="Verdana" pitchFamily="34" charset="0"/>
              </a:rPr>
              <a:t>Valores Sin Fronteras</a:t>
            </a:r>
            <a:endParaRPr lang="es-ES" altLang="it-IT" sz="1800" b="1" i="1" dirty="0">
              <a:solidFill>
                <a:srgbClr val="E25D06"/>
              </a:solidFill>
              <a:latin typeface="Verdana" pitchFamily="34" charset="0"/>
            </a:endParaRPr>
          </a:p>
        </p:txBody>
      </p:sp>
      <p:pic>
        <p:nvPicPr>
          <p:cNvPr id="6150" name="Picture Placeholder 12" descr="023-DSC_2346-as-Smart-Object-1-1.jpg"/>
          <p:cNvPicPr>
            <a:picLocks noChangeAspect="1"/>
          </p:cNvPicPr>
          <p:nvPr/>
        </p:nvPicPr>
        <p:blipFill>
          <a:blip r:embed="rId4" cstate="print">
            <a:extLst>
              <a:ext uri="{28A0092B-C50C-407E-A947-70E740481C1C}">
                <a14:useLocalDpi xmlns:a14="http://schemas.microsoft.com/office/drawing/2010/main" val="0"/>
              </a:ext>
            </a:extLst>
          </a:blip>
          <a:srcRect l="5624" r="5624"/>
          <a:stretch>
            <a:fillRect/>
          </a:stretch>
        </p:blipFill>
        <p:spPr bwMode="auto">
          <a:xfrm>
            <a:off x="1905000" y="152400"/>
            <a:ext cx="1716088"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Placeholder 5" descr="DSC01530.JPG"/>
          <p:cNvPicPr>
            <a:picLocks noChangeAspect="1"/>
          </p:cNvPicPr>
          <p:nvPr/>
        </p:nvPicPr>
        <p:blipFill>
          <a:blip r:embed="rId5" cstate="print">
            <a:extLst>
              <a:ext uri="{28A0092B-C50C-407E-A947-70E740481C1C}">
                <a14:useLocalDpi xmlns:a14="http://schemas.microsoft.com/office/drawing/2010/main" val="0"/>
              </a:ext>
            </a:extLst>
          </a:blip>
          <a:srcRect l="5556" r="5556"/>
          <a:stretch>
            <a:fillRect/>
          </a:stretch>
        </p:blipFill>
        <p:spPr bwMode="auto">
          <a:xfrm>
            <a:off x="5410200" y="152400"/>
            <a:ext cx="16906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Placeholder 6" descr="10865784_777373712351769_7478771887102332854_o.jpg"/>
          <p:cNvPicPr>
            <a:picLocks noChangeAspect="1"/>
          </p:cNvPicPr>
          <p:nvPr/>
        </p:nvPicPr>
        <p:blipFill>
          <a:blip r:embed="rId6" cstate="print">
            <a:extLst>
              <a:ext uri="{28A0092B-C50C-407E-A947-70E740481C1C}">
                <a14:useLocalDpi xmlns:a14="http://schemas.microsoft.com/office/drawing/2010/main" val="0"/>
              </a:ext>
            </a:extLst>
          </a:blip>
          <a:srcRect l="5556" r="5556"/>
          <a:stretch>
            <a:fillRect/>
          </a:stretch>
        </p:blipFill>
        <p:spPr bwMode="auto">
          <a:xfrm>
            <a:off x="3657600" y="152400"/>
            <a:ext cx="1716088"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762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0" y="76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amesh\Desktop\Pictures\Hon Michelle Sim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152400" y="1536174"/>
            <a:ext cx="4114800" cy="37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s-ES" altLang="it-IT" sz="2400" b="1" dirty="0" smtClean="0">
                <a:solidFill>
                  <a:srgbClr val="E25D06"/>
                </a:solidFill>
                <a:latin typeface="Arial" charset="0"/>
                <a:cs typeface="Arial" charset="0"/>
              </a:rPr>
              <a:t>Día Histórico</a:t>
            </a:r>
          </a:p>
          <a:p>
            <a:pPr>
              <a:spcBef>
                <a:spcPts val="400"/>
              </a:spcBef>
              <a:buFontTx/>
              <a:buNone/>
            </a:pPr>
            <a:r>
              <a:rPr lang="es-ES" altLang="it-IT" sz="1750" dirty="0" smtClean="0">
                <a:solidFill>
                  <a:srgbClr val="000090"/>
                </a:solidFill>
                <a:latin typeface="Arial" charset="0"/>
                <a:cs typeface="Arial" charset="0"/>
              </a:rPr>
              <a:t>El 27 de mayo, 2010 fue un día histórico cuando el Parlamento Canadiense felicitó la Escuela </a:t>
            </a:r>
            <a:r>
              <a:rPr lang="es-ES" altLang="it-IT" sz="1750" dirty="0" err="1" smtClean="0">
                <a:solidFill>
                  <a:srgbClr val="000090"/>
                </a:solidFill>
                <a:latin typeface="Arial" charset="0"/>
                <a:cs typeface="Arial" charset="0"/>
              </a:rPr>
              <a:t>Sathya</a:t>
            </a:r>
            <a:r>
              <a:rPr lang="es-ES" altLang="it-IT" sz="1750" dirty="0" smtClean="0">
                <a:solidFill>
                  <a:srgbClr val="000090"/>
                </a:solidFill>
                <a:latin typeface="Arial" charset="0"/>
                <a:cs typeface="Arial" charset="0"/>
              </a:rPr>
              <a:t> </a:t>
            </a:r>
            <a:r>
              <a:rPr lang="es-ES" altLang="it-IT" sz="1750" dirty="0" err="1" smtClean="0">
                <a:solidFill>
                  <a:srgbClr val="000090"/>
                </a:solidFill>
                <a:latin typeface="Arial" charset="0"/>
                <a:cs typeface="Arial" charset="0"/>
              </a:rPr>
              <a:t>Sai</a:t>
            </a:r>
            <a:r>
              <a:rPr lang="es-ES" altLang="it-IT" sz="1750" dirty="0" smtClean="0">
                <a:solidFill>
                  <a:srgbClr val="000090"/>
                </a:solidFill>
                <a:latin typeface="Arial" charset="0"/>
                <a:cs typeface="Arial" charset="0"/>
              </a:rPr>
              <a:t>, Canadá por sus esfuerzos en reforzar los valores en Canadá y en todo el mundo.</a:t>
            </a:r>
            <a:endParaRPr lang="es-ES" altLang="it-IT" sz="1750" b="1" dirty="0" smtClean="0">
              <a:solidFill>
                <a:srgbClr val="000090"/>
              </a:solidFill>
              <a:latin typeface="Arial" charset="0"/>
              <a:cs typeface="Arial" charset="0"/>
            </a:endParaRPr>
          </a:p>
          <a:p>
            <a:pPr>
              <a:spcBef>
                <a:spcPct val="0"/>
              </a:spcBef>
              <a:buFontTx/>
              <a:buNone/>
            </a:pPr>
            <a:r>
              <a:rPr lang="es-ES" altLang="it-IT" sz="1750" dirty="0" smtClean="0">
                <a:solidFill>
                  <a:srgbClr val="000090"/>
                </a:solidFill>
                <a:latin typeface="Arial" charset="0"/>
                <a:cs typeface="Arial" charset="0"/>
              </a:rPr>
              <a:t>La Honorable Michelle </a:t>
            </a:r>
            <a:r>
              <a:rPr lang="es-ES" altLang="it-IT" sz="1750" dirty="0" err="1" smtClean="0">
                <a:solidFill>
                  <a:srgbClr val="000090"/>
                </a:solidFill>
                <a:latin typeface="Arial" charset="0"/>
                <a:cs typeface="Arial" charset="0"/>
              </a:rPr>
              <a:t>Simson</a:t>
            </a:r>
            <a:r>
              <a:rPr lang="es-ES" altLang="it-IT" sz="1750" dirty="0" smtClean="0">
                <a:solidFill>
                  <a:srgbClr val="000090"/>
                </a:solidFill>
                <a:latin typeface="Arial" charset="0"/>
                <a:cs typeface="Arial" charset="0"/>
              </a:rPr>
              <a:t>, Miembro del Parlamento, leyó una Declaración de los Miembros de la Cámara de los Comunes y rindió tributo a la Escuela </a:t>
            </a:r>
            <a:r>
              <a:rPr lang="es-ES" altLang="it-IT" sz="1750" dirty="0" err="1" smtClean="0">
                <a:solidFill>
                  <a:srgbClr val="000090"/>
                </a:solidFill>
                <a:latin typeface="Arial" charset="0"/>
                <a:cs typeface="Arial" charset="0"/>
              </a:rPr>
              <a:t>Sathya</a:t>
            </a:r>
            <a:r>
              <a:rPr lang="es-ES" altLang="it-IT" sz="1750" dirty="0" smtClean="0">
                <a:solidFill>
                  <a:srgbClr val="000090"/>
                </a:solidFill>
                <a:latin typeface="Arial" charset="0"/>
                <a:cs typeface="Arial" charset="0"/>
              </a:rPr>
              <a:t> </a:t>
            </a:r>
            <a:r>
              <a:rPr lang="es-ES" altLang="it-IT" sz="1750" dirty="0" err="1" smtClean="0">
                <a:solidFill>
                  <a:srgbClr val="000090"/>
                </a:solidFill>
                <a:latin typeface="Arial" charset="0"/>
                <a:cs typeface="Arial" charset="0"/>
              </a:rPr>
              <a:t>Sai</a:t>
            </a:r>
            <a:r>
              <a:rPr lang="es-ES" altLang="it-IT" sz="1750" dirty="0" smtClean="0">
                <a:solidFill>
                  <a:srgbClr val="000090"/>
                </a:solidFill>
                <a:latin typeface="Arial" charset="0"/>
                <a:cs typeface="Arial" charset="0"/>
              </a:rPr>
              <a:t> por difundir los Valores y organizar el </a:t>
            </a:r>
            <a:r>
              <a:rPr lang="es-ES" altLang="it-IT" sz="1750" dirty="0" err="1" smtClean="0">
                <a:solidFill>
                  <a:srgbClr val="000090"/>
                </a:solidFill>
                <a:latin typeface="Arial" charset="0"/>
                <a:cs typeface="Arial" charset="0"/>
              </a:rPr>
              <a:t>Walkathon</a:t>
            </a:r>
            <a:r>
              <a:rPr lang="es-ES" altLang="it-IT" sz="1750" dirty="0" smtClean="0">
                <a:solidFill>
                  <a:srgbClr val="000090"/>
                </a:solidFill>
                <a:latin typeface="Arial" charset="0"/>
                <a:cs typeface="Arial" charset="0"/>
              </a:rPr>
              <a:t>.</a:t>
            </a:r>
            <a:endParaRPr lang="es-ES" altLang="it-IT" sz="1750" dirty="0">
              <a:solidFill>
                <a:srgbClr val="000090"/>
              </a:solidFill>
              <a:latin typeface="Arial" charset="0"/>
              <a:cs typeface="Arial" charset="0"/>
            </a:endParaRPr>
          </a:p>
        </p:txBody>
      </p:sp>
      <p:pic>
        <p:nvPicPr>
          <p:cNvPr id="18436" name="Picture 6" descr="http://files.waitingforcanada.webnode.com/200000026-d36bfd4660/046%20%20the%20canadian%20parliament%20in%20Otta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263" y="0"/>
            <a:ext cx="2120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http://i2.ytimg.com/vi/5KThaqVBY2Q/h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2578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914400"/>
            <a:ext cx="8534400" cy="762000"/>
          </a:xfrm>
        </p:spPr>
        <p:txBody>
          <a:bodyPr anchor="t"/>
          <a:lstStyle/>
          <a:p>
            <a:pPr algn="l" eaLnBrk="1" hangingPunct="1"/>
            <a:r>
              <a:rPr lang="es-ES" altLang="it-IT" sz="2100" b="1" dirty="0" smtClean="0">
                <a:solidFill>
                  <a:srgbClr val="E25D06"/>
                </a:solidFill>
                <a:latin typeface="Arial" charset="0"/>
                <a:cs typeface="Arial" charset="0"/>
              </a:rPr>
              <a:t>Áreas claves a Enfocar por los Organizadores – Planificación </a:t>
            </a:r>
            <a:r>
              <a:rPr lang="en-CA" altLang="it-IT" sz="2100" b="1" dirty="0" smtClean="0">
                <a:solidFill>
                  <a:srgbClr val="E25D06"/>
                </a:solidFill>
                <a:latin typeface="Arial" charset="0"/>
                <a:cs typeface="Arial" charset="0"/>
              </a:rPr>
              <a:t>(1) </a:t>
            </a:r>
          </a:p>
        </p:txBody>
      </p:sp>
      <p:sp>
        <p:nvSpPr>
          <p:cNvPr id="20483" name="Rectangle 3"/>
          <p:cNvSpPr>
            <a:spLocks noGrp="1" noChangeArrowheads="1"/>
          </p:cNvSpPr>
          <p:nvPr>
            <p:ph type="body" idx="1"/>
          </p:nvPr>
        </p:nvSpPr>
        <p:spPr>
          <a:xfrm>
            <a:off x="381000" y="1524000"/>
            <a:ext cx="8534400" cy="4648200"/>
          </a:xfrm>
        </p:spPr>
        <p:txBody>
          <a:bodyPr/>
          <a:lstStyle/>
          <a:p>
            <a:pPr eaLnBrk="1" hangingPunct="1">
              <a:buFont typeface="Wingdings" pitchFamily="2" charset="2"/>
              <a:buChar char="§"/>
            </a:pPr>
            <a:r>
              <a:rPr lang="es-ES" altLang="it-IT" sz="1600" dirty="0" smtClean="0">
                <a:solidFill>
                  <a:srgbClr val="000090"/>
                </a:solidFill>
                <a:latin typeface="Arial" charset="0"/>
                <a:cs typeface="Arial" charset="0"/>
              </a:rPr>
              <a:t>Este Proyecto debe reflejar los Valores Humanos, enfocarse en la difusión pública y difundir el mensaje de </a:t>
            </a:r>
            <a:r>
              <a:rPr lang="es-ES" altLang="it-IT" sz="1600" dirty="0" err="1" smtClean="0">
                <a:solidFill>
                  <a:srgbClr val="000090"/>
                </a:solidFill>
                <a:latin typeface="Arial" charset="0"/>
                <a:cs typeface="Arial" charset="0"/>
              </a:rPr>
              <a:t>Sai</a:t>
            </a:r>
            <a:r>
              <a:rPr lang="es-ES" altLang="it-IT" sz="1600" dirty="0" smtClean="0">
                <a:solidFill>
                  <a:srgbClr val="000090"/>
                </a:solidFill>
                <a:latin typeface="Arial" charset="0"/>
                <a:cs typeface="Arial" charset="0"/>
              </a:rPr>
              <a:t> a la comunidad.</a:t>
            </a:r>
          </a:p>
          <a:p>
            <a:pPr eaLnBrk="1" hangingPunct="1">
              <a:buFont typeface="Wingdings" pitchFamily="2" charset="2"/>
              <a:buChar char="§"/>
            </a:pPr>
            <a:r>
              <a:rPr lang="es-ES" altLang="it-IT" sz="1600" dirty="0" smtClean="0">
                <a:solidFill>
                  <a:srgbClr val="000090"/>
                </a:solidFill>
                <a:latin typeface="Arial" charset="0"/>
                <a:cs typeface="Arial" charset="0"/>
              </a:rPr>
              <a:t>Aliente la </a:t>
            </a:r>
            <a:r>
              <a:rPr lang="es-ES" altLang="it-IT" sz="1600" b="1" dirty="0" smtClean="0">
                <a:solidFill>
                  <a:srgbClr val="E25D06"/>
                </a:solidFill>
                <a:latin typeface="Arial" charset="0"/>
                <a:cs typeface="Arial" charset="0"/>
              </a:rPr>
              <a:t>Participación de la Comunidad </a:t>
            </a:r>
            <a:r>
              <a:rPr lang="es-ES" altLang="it-IT" sz="1600" dirty="0" smtClean="0">
                <a:solidFill>
                  <a:srgbClr val="000090"/>
                </a:solidFill>
                <a:latin typeface="Arial" charset="0"/>
                <a:cs typeface="Arial" charset="0"/>
              </a:rPr>
              <a:t>- que las organizaciones participantes formen parte del programa - reflejar la apertura y darles la propiedad y el espacio.</a:t>
            </a:r>
          </a:p>
          <a:p>
            <a:pPr eaLnBrk="1" hangingPunct="1">
              <a:buFont typeface="Wingdings" pitchFamily="2" charset="2"/>
              <a:buChar char="§"/>
            </a:pPr>
            <a:r>
              <a:rPr lang="es-ES" altLang="it-IT" sz="1600" dirty="0" smtClean="0">
                <a:solidFill>
                  <a:srgbClr val="000090"/>
                </a:solidFill>
                <a:latin typeface="Arial" charset="0"/>
                <a:cs typeface="Arial" charset="0"/>
              </a:rPr>
              <a:t>Permita que los Líderes </a:t>
            </a:r>
            <a:r>
              <a:rPr lang="es-ES" altLang="it-IT" sz="1600" b="1" dirty="0" smtClean="0">
                <a:solidFill>
                  <a:srgbClr val="E25D06"/>
                </a:solidFill>
                <a:latin typeface="Arial" charset="0"/>
                <a:cs typeface="Arial" charset="0"/>
              </a:rPr>
              <a:t>Interreligiosos</a:t>
            </a:r>
            <a:r>
              <a:rPr lang="es-ES" altLang="it-IT" sz="1600" dirty="0" smtClean="0">
                <a:solidFill>
                  <a:srgbClr val="000090"/>
                </a:solidFill>
                <a:latin typeface="Arial" charset="0"/>
                <a:cs typeface="Arial" charset="0"/>
              </a:rPr>
              <a:t> hagan las oraciones de apertura y lideren la Caminata.</a:t>
            </a:r>
          </a:p>
          <a:p>
            <a:pPr eaLnBrk="1" hangingPunct="1">
              <a:buFont typeface="Wingdings" pitchFamily="2" charset="2"/>
              <a:buChar char="§"/>
            </a:pPr>
            <a:r>
              <a:rPr lang="es-ES" altLang="it-IT" sz="1600" dirty="0" smtClean="0">
                <a:solidFill>
                  <a:srgbClr val="000090"/>
                </a:solidFill>
                <a:latin typeface="Arial" charset="0"/>
                <a:cs typeface="Arial" charset="0"/>
              </a:rPr>
              <a:t>Carrozas de colores, bandas de música e invitar a grandes grupos de niños de la escuela a ser parte de la Caminata. </a:t>
            </a:r>
          </a:p>
          <a:p>
            <a:pPr eaLnBrk="1" hangingPunct="1">
              <a:buFont typeface="Wingdings" pitchFamily="2" charset="2"/>
              <a:buChar char="§"/>
            </a:pPr>
            <a:r>
              <a:rPr lang="es-ES" altLang="it-IT" sz="1600" dirty="0" smtClean="0">
                <a:solidFill>
                  <a:srgbClr val="000090"/>
                </a:solidFill>
                <a:latin typeface="Arial" charset="0"/>
                <a:cs typeface="Arial" charset="0"/>
              </a:rPr>
              <a:t>Cierre con 1 o 2 oradores dinámicos sobre el tema de: </a:t>
            </a:r>
            <a:r>
              <a:rPr lang="es-ES" altLang="it-IT" sz="1600" i="1" dirty="0" smtClean="0">
                <a:solidFill>
                  <a:srgbClr val="000090"/>
                </a:solidFill>
                <a:latin typeface="Arial" charset="0"/>
                <a:cs typeface="Arial" charset="0"/>
              </a:rPr>
              <a:t>La práctica de los Valores en nuestra vida diaria </a:t>
            </a:r>
            <a:r>
              <a:rPr lang="es-ES" altLang="it-IT" sz="1600" dirty="0" smtClean="0">
                <a:solidFill>
                  <a:srgbClr val="000090"/>
                </a:solidFill>
                <a:latin typeface="Arial" charset="0"/>
                <a:cs typeface="Arial" charset="0"/>
              </a:rPr>
              <a:t>&amp; el tema del año – una buena </a:t>
            </a:r>
            <a:r>
              <a:rPr lang="es-ES" altLang="it-IT" sz="1600" b="1" dirty="0" smtClean="0">
                <a:solidFill>
                  <a:srgbClr val="E25D06"/>
                </a:solidFill>
                <a:latin typeface="Arial" charset="0"/>
                <a:cs typeface="Arial" charset="0"/>
              </a:rPr>
              <a:t>Reunión Pública</a:t>
            </a:r>
            <a:r>
              <a:rPr lang="es-ES" altLang="it-IT" sz="1600" dirty="0" smtClean="0">
                <a:solidFill>
                  <a:srgbClr val="000090"/>
                </a:solidFill>
                <a:latin typeface="Arial" charset="0"/>
                <a:cs typeface="Arial" charset="0"/>
              </a:rPr>
              <a:t>.</a:t>
            </a:r>
          </a:p>
          <a:p>
            <a:pPr eaLnBrk="1" hangingPunct="1">
              <a:buFont typeface="Wingdings" pitchFamily="2" charset="2"/>
              <a:buChar char="§"/>
            </a:pPr>
            <a:r>
              <a:rPr lang="es-ES" altLang="it-IT" sz="1600" dirty="0" smtClean="0">
                <a:solidFill>
                  <a:srgbClr val="000090"/>
                </a:solidFill>
                <a:latin typeface="Arial" charset="0"/>
                <a:cs typeface="Arial" charset="0"/>
              </a:rPr>
              <a:t>La disciplina de los participantes </a:t>
            </a:r>
            <a:r>
              <a:rPr lang="es-ES" altLang="it-IT" sz="1600" dirty="0">
                <a:solidFill>
                  <a:srgbClr val="000090"/>
                </a:solidFill>
                <a:latin typeface="Arial" charset="0"/>
                <a:cs typeface="Arial" charset="0"/>
              </a:rPr>
              <a:t>e</a:t>
            </a:r>
            <a:r>
              <a:rPr lang="es-ES" altLang="it-IT" sz="1600" dirty="0" smtClean="0">
                <a:solidFill>
                  <a:srgbClr val="000090"/>
                </a:solidFill>
                <a:latin typeface="Arial" charset="0"/>
                <a:cs typeface="Arial" charset="0"/>
              </a:rPr>
              <a:t>s importante; caminar con las pancartas de los valores, llevar citas y usar camisetas del mismo color.</a:t>
            </a:r>
          </a:p>
          <a:p>
            <a:pPr eaLnBrk="1" hangingPunct="1">
              <a:buFont typeface="Wingdings" pitchFamily="2" charset="2"/>
              <a:buChar char="§"/>
            </a:pPr>
            <a:r>
              <a:rPr lang="es-ES" altLang="it-IT" sz="1600" dirty="0" smtClean="0">
                <a:solidFill>
                  <a:srgbClr val="000090"/>
                </a:solidFill>
                <a:latin typeface="Arial" charset="0"/>
                <a:cs typeface="Arial" charset="0"/>
              </a:rPr>
              <a:t>Ponga en la camiseta una pegatina con el Valor que nos hemos comprometido a practicar.</a:t>
            </a:r>
          </a:p>
          <a:p>
            <a:pPr eaLnBrk="1" hangingPunct="1">
              <a:buFont typeface="Wingdings" pitchFamily="2" charset="2"/>
              <a:buChar char="§"/>
            </a:pPr>
            <a:r>
              <a:rPr lang="es-ES" altLang="it-IT" sz="1600" dirty="0" smtClean="0">
                <a:solidFill>
                  <a:srgbClr val="000090"/>
                </a:solidFill>
                <a:latin typeface="Arial" charset="0"/>
                <a:cs typeface="Arial" charset="0"/>
              </a:rPr>
              <a:t>Organice la Caminata como un evento familiar con diversión, juegos infantiles y proyectando el mensaje de amor y armonía en la sociedad. </a:t>
            </a:r>
          </a:p>
          <a:p>
            <a:pPr eaLnBrk="1" hangingPunct="1">
              <a:buFont typeface="Wingdings" pitchFamily="2" charset="2"/>
              <a:buChar char="§"/>
            </a:pPr>
            <a:r>
              <a:rPr lang="es-ES" altLang="it-IT" sz="1600" dirty="0" smtClean="0">
                <a:solidFill>
                  <a:srgbClr val="000090"/>
                </a:solidFill>
                <a:latin typeface="Arial" charset="0"/>
                <a:cs typeface="Arial" charset="0"/>
              </a:rPr>
              <a:t>Instale puntos de exhibición / información, exhibición sobre la </a:t>
            </a:r>
            <a:r>
              <a:rPr lang="es-ES" altLang="it-IT" sz="1600" dirty="0" err="1" smtClean="0">
                <a:solidFill>
                  <a:srgbClr val="000090"/>
                </a:solidFill>
                <a:latin typeface="Arial" charset="0"/>
                <a:cs typeface="Arial" charset="0"/>
              </a:rPr>
              <a:t>EVHSS</a:t>
            </a:r>
            <a:r>
              <a:rPr lang="es-ES" altLang="it-IT" sz="1600" dirty="0" smtClean="0">
                <a:solidFill>
                  <a:srgbClr val="000090"/>
                </a:solidFill>
                <a:latin typeface="Arial" charset="0"/>
                <a:cs typeface="Arial" charset="0"/>
              </a:rPr>
              <a:t> y puestos de comida.</a:t>
            </a:r>
          </a:p>
          <a:p>
            <a:pPr eaLnBrk="1" hangingPunct="1">
              <a:lnSpc>
                <a:spcPct val="90000"/>
              </a:lnSpc>
              <a:buFont typeface="Wingdings" pitchFamily="2" charset="2"/>
              <a:buChar char="§"/>
            </a:pPr>
            <a:endParaRPr lang="en-US" altLang="it-IT" sz="1100" dirty="0" smtClean="0">
              <a:solidFill>
                <a:srgbClr val="000090"/>
              </a:solidFill>
              <a:latin typeface="Arial" charset="0"/>
              <a:cs typeface="Arial" charset="0"/>
            </a:endParaRPr>
          </a:p>
          <a:p>
            <a:pPr eaLnBrk="1" hangingPunct="1">
              <a:buFont typeface="Wingdings" pitchFamily="2" charset="2"/>
              <a:buChar char="Ø"/>
            </a:pPr>
            <a:endParaRPr lang="en-US" altLang="it-IT" sz="2400" dirty="0" smtClean="0">
              <a:solidFill>
                <a:srgbClr val="002060"/>
              </a:solidFill>
              <a:latin typeface="Verdana" pitchFamily="34" charset="0"/>
            </a:endParaRPr>
          </a:p>
          <a:p>
            <a:pPr eaLnBrk="1" hangingPunct="1">
              <a:buFont typeface="Wingdings" pitchFamily="2" charset="2"/>
              <a:buChar char="Ø"/>
            </a:pPr>
            <a:endParaRPr lang="en-CA" altLang="it-IT" sz="2400" dirty="0" smtClean="0">
              <a:solidFill>
                <a:srgbClr val="002060"/>
              </a:solidFill>
              <a:latin typeface="Verdana" pitchFamily="34" charset="0"/>
            </a:endParaRPr>
          </a:p>
        </p:txBody>
      </p:sp>
      <p:sp>
        <p:nvSpPr>
          <p:cNvPr id="4" name="Rectangle 2"/>
          <p:cNvSpPr>
            <a:spLocks noChangeArrowheads="1"/>
          </p:cNvSpPr>
          <p:nvPr/>
        </p:nvSpPr>
        <p:spPr bwMode="auto">
          <a:xfrm>
            <a:off x="304800" y="6393106"/>
            <a:ext cx="80010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it-IT" sz="1900" b="1" i="1" dirty="0" smtClean="0">
                <a:solidFill>
                  <a:srgbClr val="E25D06"/>
                </a:solidFill>
                <a:latin typeface="Arial" charset="0"/>
              </a:rPr>
              <a:t>Las culturas pueden variar pero nuestros valores son los mismos!</a:t>
            </a:r>
            <a:endParaRPr lang="es-ES" altLang="it-IT" sz="1900" i="1" dirty="0">
              <a:solidFill>
                <a:srgbClr val="E25D0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914400"/>
            <a:ext cx="8763000" cy="533400"/>
          </a:xfrm>
        </p:spPr>
        <p:txBody>
          <a:bodyPr anchor="t"/>
          <a:lstStyle/>
          <a:p>
            <a:pPr algn="l" eaLnBrk="1" hangingPunct="1"/>
            <a:r>
              <a:rPr lang="es-ES" altLang="it-IT" sz="2150" b="1" dirty="0" smtClean="0">
                <a:solidFill>
                  <a:srgbClr val="E25D06"/>
                </a:solidFill>
                <a:latin typeface="Arial" charset="0"/>
                <a:cs typeface="Arial" charset="0"/>
              </a:rPr>
              <a:t>Áreas claves a Enfocar por los Organizadores - Planificación (2) </a:t>
            </a:r>
          </a:p>
        </p:txBody>
      </p:sp>
      <p:sp>
        <p:nvSpPr>
          <p:cNvPr id="22531" name="Rectangle 3"/>
          <p:cNvSpPr>
            <a:spLocks noGrp="1" noChangeArrowheads="1"/>
          </p:cNvSpPr>
          <p:nvPr>
            <p:ph type="body" idx="1"/>
          </p:nvPr>
        </p:nvSpPr>
        <p:spPr>
          <a:xfrm>
            <a:off x="304800" y="1600200"/>
            <a:ext cx="8534400" cy="4648200"/>
          </a:xfrm>
        </p:spPr>
        <p:txBody>
          <a:bodyPr/>
          <a:lstStyle/>
          <a:p>
            <a:pPr eaLnBrk="1" hangingPunct="1">
              <a:buFont typeface="Wingdings" pitchFamily="2" charset="2"/>
              <a:buChar char="§"/>
            </a:pPr>
            <a:r>
              <a:rPr lang="es-ES" altLang="it-IT" sz="1650" dirty="0" smtClean="0">
                <a:solidFill>
                  <a:srgbClr val="000090"/>
                </a:solidFill>
                <a:latin typeface="Arial" charset="0"/>
                <a:cs typeface="Arial" charset="0"/>
              </a:rPr>
              <a:t>Invite a líderes de todos los niveles de Gobierno a unirse. </a:t>
            </a:r>
          </a:p>
          <a:p>
            <a:pPr eaLnBrk="1" hangingPunct="1">
              <a:buFont typeface="Wingdings" pitchFamily="2" charset="2"/>
              <a:buChar char="§"/>
            </a:pPr>
            <a:r>
              <a:rPr lang="es-ES" altLang="it-IT" sz="1650" dirty="0" smtClean="0">
                <a:solidFill>
                  <a:srgbClr val="000090"/>
                </a:solidFill>
                <a:latin typeface="Arial" charset="0"/>
                <a:cs typeface="Arial" charset="0"/>
              </a:rPr>
              <a:t>Cobertura de medios antes y después de la Caminata. Organizar entrevistas de TV y radio.</a:t>
            </a:r>
          </a:p>
          <a:p>
            <a:pPr eaLnBrk="1" hangingPunct="1">
              <a:buFont typeface="Wingdings" pitchFamily="2" charset="2"/>
              <a:buChar char="§"/>
            </a:pPr>
            <a:r>
              <a:rPr lang="es-ES" altLang="it-IT" sz="1650" dirty="0" smtClean="0">
                <a:solidFill>
                  <a:srgbClr val="000090"/>
                </a:solidFill>
                <a:latin typeface="Arial" charset="0"/>
                <a:cs typeface="Arial" charset="0"/>
              </a:rPr>
              <a:t>Promoción de valores familiares con juegos divertidos, Exposiciones de Valores, concurso de ensayo, obras de arte, festivales y premios para niños. </a:t>
            </a:r>
          </a:p>
          <a:p>
            <a:pPr eaLnBrk="1" hangingPunct="1">
              <a:lnSpc>
                <a:spcPct val="90000"/>
              </a:lnSpc>
              <a:buFont typeface="Wingdings" pitchFamily="2" charset="2"/>
              <a:buChar char="§"/>
            </a:pPr>
            <a:r>
              <a:rPr lang="es-ES" altLang="it-IT" sz="1650" dirty="0" smtClean="0">
                <a:solidFill>
                  <a:srgbClr val="000090"/>
                </a:solidFill>
                <a:latin typeface="Arial" charset="0"/>
                <a:cs typeface="Arial" charset="0"/>
              </a:rPr>
              <a:t>El desfile, pancartas y disciplina de los participantes en el día de la Caminata deben ser de alta calidad y reflejar las enseñanzas de nuestro amado </a:t>
            </a:r>
            <a:r>
              <a:rPr lang="es-ES" altLang="it-IT" sz="1650" dirty="0" err="1" smtClean="0">
                <a:solidFill>
                  <a:srgbClr val="000090"/>
                </a:solidFill>
                <a:latin typeface="Arial" charset="0"/>
                <a:cs typeface="Arial" charset="0"/>
              </a:rPr>
              <a:t>Sai</a:t>
            </a:r>
            <a:r>
              <a:rPr lang="es-ES" altLang="it-IT" sz="1650" dirty="0" smtClean="0">
                <a:solidFill>
                  <a:srgbClr val="000090"/>
                </a:solidFill>
                <a:latin typeface="Arial" charset="0"/>
                <a:cs typeface="Arial" charset="0"/>
              </a:rPr>
              <a:t>.</a:t>
            </a:r>
          </a:p>
          <a:p>
            <a:pPr eaLnBrk="1" hangingPunct="1">
              <a:lnSpc>
                <a:spcPct val="90000"/>
              </a:lnSpc>
              <a:buFont typeface="Wingdings" pitchFamily="2" charset="2"/>
              <a:buChar char="§"/>
            </a:pPr>
            <a:r>
              <a:rPr lang="es-ES" altLang="it-IT" sz="1650" dirty="0" smtClean="0">
                <a:solidFill>
                  <a:srgbClr val="000090"/>
                </a:solidFill>
                <a:latin typeface="Arial" charset="0"/>
                <a:cs typeface="Arial" charset="0"/>
              </a:rPr>
              <a:t>Un programa cultural y musical al cierre que la convierte en un carnaval.</a:t>
            </a:r>
          </a:p>
          <a:p>
            <a:pPr eaLnBrk="1" hangingPunct="1">
              <a:lnSpc>
                <a:spcPct val="90000"/>
              </a:lnSpc>
              <a:buFont typeface="Wingdings" pitchFamily="2" charset="2"/>
              <a:buChar char="§"/>
            </a:pPr>
            <a:r>
              <a:rPr lang="es-ES" altLang="it-IT" sz="1650" dirty="0" smtClean="0">
                <a:solidFill>
                  <a:srgbClr val="000090"/>
                </a:solidFill>
                <a:latin typeface="Arial" charset="0"/>
                <a:cs typeface="Arial" charset="0"/>
              </a:rPr>
              <a:t>Actividades de servicio como donación de sangre, banco de alimentos, etc. antes del evento.</a:t>
            </a:r>
          </a:p>
          <a:p>
            <a:pPr eaLnBrk="1" hangingPunct="1">
              <a:lnSpc>
                <a:spcPct val="90000"/>
              </a:lnSpc>
              <a:buFont typeface="Wingdings" pitchFamily="2" charset="2"/>
              <a:buChar char="§"/>
            </a:pPr>
            <a:r>
              <a:rPr lang="es-ES" altLang="it-IT" sz="1650" dirty="0" smtClean="0">
                <a:solidFill>
                  <a:srgbClr val="000090"/>
                </a:solidFill>
                <a:latin typeface="Arial" charset="0"/>
                <a:cs typeface="Arial" charset="0"/>
              </a:rPr>
              <a:t>Se pueden anunciar Premios de Distinción a la Comunidad.</a:t>
            </a:r>
          </a:p>
          <a:p>
            <a:pPr eaLnBrk="1" hangingPunct="1">
              <a:lnSpc>
                <a:spcPct val="90000"/>
              </a:lnSpc>
              <a:buFont typeface="Wingdings" pitchFamily="2" charset="2"/>
              <a:buChar char="§"/>
            </a:pPr>
            <a:r>
              <a:rPr lang="es-ES" altLang="it-IT" sz="1650" dirty="0" smtClean="0">
                <a:solidFill>
                  <a:srgbClr val="000090"/>
                </a:solidFill>
                <a:latin typeface="Arial" charset="0"/>
                <a:cs typeface="Arial" charset="0"/>
              </a:rPr>
              <a:t>Prepare y venda camisetas para recuperar los costos del proyecto (Ver ejemplo en la siguiente diapositiva).</a:t>
            </a:r>
          </a:p>
          <a:p>
            <a:pPr eaLnBrk="1" hangingPunct="1">
              <a:lnSpc>
                <a:spcPct val="90000"/>
              </a:lnSpc>
              <a:buFont typeface="Wingdings" pitchFamily="2" charset="2"/>
              <a:buChar char="§"/>
            </a:pPr>
            <a:r>
              <a:rPr lang="es-ES" altLang="ja-JP" sz="1650" dirty="0" smtClean="0">
                <a:solidFill>
                  <a:srgbClr val="000090"/>
                </a:solidFill>
                <a:latin typeface="Arial" charset="0"/>
                <a:cs typeface="Arial" charset="0"/>
              </a:rPr>
              <a:t>“</a:t>
            </a:r>
            <a:r>
              <a:rPr lang="es-ES" altLang="ja-JP" sz="1650" b="1" dirty="0" smtClean="0">
                <a:solidFill>
                  <a:srgbClr val="000090"/>
                </a:solidFill>
                <a:latin typeface="Arial" charset="0"/>
                <a:cs typeface="Arial" charset="0"/>
              </a:rPr>
              <a:t>Proteja el Planeta - Somos Uno</a:t>
            </a:r>
            <a:r>
              <a:rPr lang="es-ES" altLang="ja-JP" sz="1650" dirty="0" smtClean="0">
                <a:solidFill>
                  <a:srgbClr val="000090"/>
                </a:solidFill>
                <a:latin typeface="Arial" charset="0"/>
                <a:cs typeface="Arial" charset="0"/>
              </a:rPr>
              <a:t>” es el tema para 2017 y continúa como una meta subyacente de cuidar el Medio Ambiente y reducir la polución.</a:t>
            </a:r>
          </a:p>
          <a:p>
            <a:pPr eaLnBrk="1" hangingPunct="1">
              <a:lnSpc>
                <a:spcPct val="90000"/>
              </a:lnSpc>
              <a:buFont typeface="Wingdings" pitchFamily="2" charset="2"/>
              <a:buChar char="§"/>
            </a:pPr>
            <a:r>
              <a:rPr lang="es-ES" altLang="it-IT" sz="1650" dirty="0" smtClean="0">
                <a:solidFill>
                  <a:srgbClr val="000090"/>
                </a:solidFill>
                <a:latin typeface="Arial" charset="0"/>
                <a:cs typeface="Arial" charset="0"/>
              </a:rPr>
              <a:t>El objetivo y las metas deben ser los mismos en cada sede a nivel mundial. Adopten el mismo </a:t>
            </a:r>
            <a:r>
              <a:rPr lang="es-ES" altLang="it-IT" sz="1650" b="1" dirty="0" smtClean="0">
                <a:solidFill>
                  <a:srgbClr val="000090"/>
                </a:solidFill>
                <a:latin typeface="Arial" charset="0"/>
                <a:cs typeface="Arial" charset="0"/>
              </a:rPr>
              <a:t>Logo</a:t>
            </a:r>
            <a:r>
              <a:rPr lang="es-ES" altLang="it-IT" sz="1650" dirty="0" smtClean="0">
                <a:solidFill>
                  <a:srgbClr val="000090"/>
                </a:solidFill>
                <a:latin typeface="Arial" charset="0"/>
                <a:cs typeface="Arial" charset="0"/>
              </a:rPr>
              <a:t> en cada país para estandarizar la Caminata. </a:t>
            </a:r>
          </a:p>
          <a:p>
            <a:pPr eaLnBrk="1" hangingPunct="1">
              <a:lnSpc>
                <a:spcPct val="90000"/>
              </a:lnSpc>
              <a:buFont typeface="Arial" charset="0"/>
              <a:buNone/>
            </a:pPr>
            <a:endParaRPr lang="en-US" altLang="it-IT" sz="1650" dirty="0" smtClean="0">
              <a:solidFill>
                <a:srgbClr val="000090"/>
              </a:solidFill>
              <a:latin typeface="Arial" charset="0"/>
              <a:cs typeface="Arial" charset="0"/>
            </a:endParaRPr>
          </a:p>
          <a:p>
            <a:pPr eaLnBrk="1" hangingPunct="1">
              <a:buNone/>
            </a:pPr>
            <a:r>
              <a:rPr lang="es-ES" altLang="it-IT" sz="1650" b="1" dirty="0" smtClean="0">
                <a:solidFill>
                  <a:srgbClr val="C00000"/>
                </a:solidFill>
                <a:latin typeface="Arial" charset="0"/>
                <a:cs typeface="Arial" charset="0"/>
              </a:rPr>
              <a:t>Ustedes harán el mundo más rico gracias su compromiso con los VALORES</a:t>
            </a:r>
            <a:r>
              <a:rPr lang="en-US" altLang="it-IT" sz="1650" b="1" dirty="0" smtClean="0">
                <a:solidFill>
                  <a:srgbClr val="C00000"/>
                </a:solidFill>
                <a:latin typeface="Arial" charset="0"/>
                <a:cs typeface="Arial" charset="0"/>
              </a:rPr>
              <a:t>!</a:t>
            </a:r>
          </a:p>
          <a:p>
            <a:pPr eaLnBrk="1" hangingPunct="1">
              <a:buFont typeface="Wingdings" pitchFamily="2" charset="2"/>
              <a:buChar char="Ø"/>
            </a:pPr>
            <a:endParaRPr lang="en-US" altLang="it-IT" sz="1600" dirty="0" smtClean="0">
              <a:solidFill>
                <a:srgbClr val="002060"/>
              </a:solidFill>
              <a:latin typeface="Arial" charset="0"/>
              <a:cs typeface="Arial" charset="0"/>
            </a:endParaRPr>
          </a:p>
          <a:p>
            <a:pPr eaLnBrk="1" hangingPunct="1">
              <a:buFont typeface="Wingdings" pitchFamily="2" charset="2"/>
              <a:buChar char="Ø"/>
            </a:pPr>
            <a:endParaRPr lang="en-CA" altLang="it-IT" sz="2400" dirty="0" smtClean="0">
              <a:solidFill>
                <a:srgbClr val="002060"/>
              </a:solidFill>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1" descr="C:\Documents and Settings\Sharma\My Documents\sks\Sai School\W4V2007\Brochure\W4V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9537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81000" y="304800"/>
            <a:ext cx="6705600" cy="1447800"/>
          </a:xfrm>
        </p:spPr>
        <p:txBody>
          <a:bodyPr anchor="t">
            <a:normAutofit fontScale="90000"/>
          </a:bodyPr>
          <a:lstStyle/>
          <a:p>
            <a:pPr algn="l" eaLnBrk="1" hangingPunct="1">
              <a:spcBef>
                <a:spcPts val="400"/>
              </a:spcBef>
              <a:defRPr/>
            </a:pPr>
            <a:r>
              <a:rPr lang="es-ES" altLang="it-IT" sz="2700" b="1" dirty="0" smtClean="0">
                <a:solidFill>
                  <a:srgbClr val="E25D06"/>
                </a:solidFill>
                <a:latin typeface="Arial" panose="020B0604020202020204" pitchFamily="34" charset="0"/>
                <a:cs typeface="Arial" panose="020B0604020202020204" pitchFamily="34" charset="0"/>
              </a:rPr>
              <a:t>La Visión Más Grande – los próximos 5 años</a:t>
            </a:r>
            <a:r>
              <a:rPr lang="es-ES" altLang="it-IT" sz="3200" b="1" dirty="0" smtClean="0">
                <a:solidFill>
                  <a:srgbClr val="800000"/>
                </a:solidFill>
                <a:latin typeface="Arial" panose="020B0604020202020204" pitchFamily="34" charset="0"/>
                <a:cs typeface="Arial" panose="020B0604020202020204" pitchFamily="34" charset="0"/>
              </a:rPr>
              <a:t/>
            </a:r>
            <a:br>
              <a:rPr lang="es-ES" altLang="it-IT" sz="3200" b="1" dirty="0" smtClean="0">
                <a:solidFill>
                  <a:srgbClr val="800000"/>
                </a:solidFill>
                <a:latin typeface="Arial" panose="020B0604020202020204" pitchFamily="34" charset="0"/>
                <a:cs typeface="Arial" panose="020B0604020202020204" pitchFamily="34" charset="0"/>
              </a:rPr>
            </a:br>
            <a:r>
              <a:rPr lang="es-ES" altLang="it-IT" sz="2400" b="1" dirty="0" smtClean="0">
                <a:solidFill>
                  <a:srgbClr val="000090"/>
                </a:solidFill>
                <a:latin typeface="Arial" panose="020B0604020202020204" pitchFamily="34" charset="0"/>
                <a:cs typeface="Arial" panose="020B0604020202020204" pitchFamily="34" charset="0"/>
              </a:rPr>
              <a:t>- Enfoque como un Programa de Divulgación</a:t>
            </a:r>
            <a:br>
              <a:rPr lang="es-ES" altLang="it-IT" sz="2400" b="1" dirty="0" smtClean="0">
                <a:solidFill>
                  <a:srgbClr val="000090"/>
                </a:solidFill>
                <a:latin typeface="Arial" panose="020B0604020202020204" pitchFamily="34" charset="0"/>
                <a:cs typeface="Arial" panose="020B0604020202020204" pitchFamily="34" charset="0"/>
              </a:rPr>
            </a:br>
            <a:r>
              <a:rPr lang="es-ES" altLang="it-IT" sz="2400" b="1" dirty="0" smtClean="0">
                <a:solidFill>
                  <a:srgbClr val="000090"/>
                </a:solidFill>
                <a:latin typeface="Arial" panose="020B0604020202020204" pitchFamily="34" charset="0"/>
                <a:cs typeface="Arial" panose="020B0604020202020204" pitchFamily="34" charset="0"/>
              </a:rPr>
              <a:t>  Pública</a:t>
            </a:r>
            <a:r>
              <a:rPr lang="es-ES" altLang="it-IT" sz="2400" dirty="0" smtClean="0">
                <a:solidFill>
                  <a:srgbClr val="000090"/>
                </a:solidFill>
                <a:latin typeface="Arial" panose="020B0604020202020204" pitchFamily="34" charset="0"/>
                <a:cs typeface="Arial" panose="020B0604020202020204" pitchFamily="34" charset="0"/>
              </a:rPr>
              <a:t/>
            </a:r>
            <a:br>
              <a:rPr lang="es-ES" altLang="it-IT" sz="2400" dirty="0" smtClean="0">
                <a:solidFill>
                  <a:srgbClr val="000090"/>
                </a:solidFill>
                <a:latin typeface="Arial" panose="020B0604020202020204" pitchFamily="34" charset="0"/>
                <a:cs typeface="Arial" panose="020B0604020202020204" pitchFamily="34" charset="0"/>
              </a:rPr>
            </a:br>
            <a:r>
              <a:rPr lang="en-CA" altLang="it-IT" sz="2400" dirty="0">
                <a:latin typeface="Arial" panose="020B0604020202020204" pitchFamily="34" charset="0"/>
                <a:cs typeface="Arial" panose="020B0604020202020204" pitchFamily="34" charset="0"/>
              </a:rPr>
              <a:t/>
            </a:r>
            <a:br>
              <a:rPr lang="en-CA" altLang="it-IT" sz="2400" dirty="0">
                <a:latin typeface="Arial" panose="020B0604020202020204" pitchFamily="34" charset="0"/>
                <a:cs typeface="Arial" panose="020B0604020202020204" pitchFamily="34" charset="0"/>
              </a:rPr>
            </a:br>
            <a:endParaRPr lang="en-CA" altLang="it-IT" sz="2400" dirty="0">
              <a:latin typeface="Arial" panose="020B0604020202020204" pitchFamily="34" charset="0"/>
              <a:cs typeface="Arial" panose="020B0604020202020204" pitchFamily="34" charset="0"/>
            </a:endParaRPr>
          </a:p>
        </p:txBody>
      </p:sp>
      <p:sp>
        <p:nvSpPr>
          <p:cNvPr id="46082" name="Rectangle 3"/>
          <p:cNvSpPr>
            <a:spLocks noGrp="1" noChangeArrowheads="1"/>
          </p:cNvSpPr>
          <p:nvPr>
            <p:ph idx="1"/>
          </p:nvPr>
        </p:nvSpPr>
        <p:spPr>
          <a:xfrm>
            <a:off x="203200" y="1752600"/>
            <a:ext cx="8915400" cy="5105400"/>
          </a:xfrm>
        </p:spPr>
        <p:txBody>
          <a:bodyPr anchor="ctr"/>
          <a:lstStyle/>
          <a:p>
            <a:pPr eaLnBrk="1" hangingPunct="1">
              <a:buFont typeface="Wingdings" pitchFamily="2" charset="2"/>
              <a:buChar char="Ø"/>
            </a:pPr>
            <a:r>
              <a:rPr lang="es-ES" altLang="it-IT" sz="1600" b="1" dirty="0" smtClean="0">
                <a:solidFill>
                  <a:srgbClr val="000090"/>
                </a:solidFill>
                <a:latin typeface="Arial" charset="0"/>
                <a:cs typeface="Arial" charset="0"/>
              </a:rPr>
              <a:t>Fortalecer los Comités Organizadores con la participación de más Voluntarios</a:t>
            </a:r>
          </a:p>
          <a:p>
            <a:pPr eaLnBrk="1" hangingPunct="1">
              <a:buFont typeface="Wingdings" pitchFamily="2" charset="2"/>
              <a:buChar char="Ø"/>
            </a:pPr>
            <a:r>
              <a:rPr lang="es-ES" altLang="it-IT" sz="1600" b="1" dirty="0" smtClean="0">
                <a:solidFill>
                  <a:srgbClr val="000090"/>
                </a:solidFill>
                <a:latin typeface="Arial" charset="0"/>
                <a:cs typeface="Arial" charset="0"/>
              </a:rPr>
              <a:t>Invitar a Grupos Comunitarios y Confesionales - Formar un Grupo Consultivo Comunitario</a:t>
            </a:r>
            <a:endParaRPr lang="es-ES" altLang="it-IT" sz="1600" dirty="0" smtClean="0">
              <a:solidFill>
                <a:srgbClr val="000090"/>
              </a:solidFill>
              <a:latin typeface="Arial" charset="0"/>
              <a:cs typeface="Arial" charset="0"/>
            </a:endParaRPr>
          </a:p>
          <a:p>
            <a:pPr eaLnBrk="1" hangingPunct="1">
              <a:buFont typeface="Wingdings" pitchFamily="2" charset="2"/>
              <a:buChar char="Ø"/>
            </a:pPr>
            <a:r>
              <a:rPr lang="es-ES" altLang="it-IT" sz="1600" b="1" dirty="0" smtClean="0">
                <a:solidFill>
                  <a:srgbClr val="000090"/>
                </a:solidFill>
                <a:latin typeface="Arial" charset="0"/>
                <a:cs typeface="Arial" charset="0"/>
              </a:rPr>
              <a:t>Escuelas Locales - invitarlas a que participen</a:t>
            </a:r>
          </a:p>
          <a:p>
            <a:pPr eaLnBrk="1" hangingPunct="1">
              <a:buFont typeface="Wingdings" pitchFamily="2" charset="2"/>
              <a:buChar char="Ø"/>
            </a:pPr>
            <a:r>
              <a:rPr lang="es-ES" altLang="it-IT" sz="1600" b="1" dirty="0" smtClean="0">
                <a:solidFill>
                  <a:srgbClr val="000090"/>
                </a:solidFill>
                <a:latin typeface="Arial" charset="0"/>
                <a:cs typeface="Arial" charset="0"/>
              </a:rPr>
              <a:t>Crear mayor conciencia en las Casas de Gobierno y Empresas Comerciales </a:t>
            </a:r>
          </a:p>
          <a:p>
            <a:pPr eaLnBrk="1" hangingPunct="1">
              <a:buFont typeface="Wingdings" pitchFamily="2" charset="2"/>
              <a:buChar char="Ø"/>
            </a:pPr>
            <a:r>
              <a:rPr lang="es-ES" altLang="it-IT" sz="1600" b="1" dirty="0" smtClean="0">
                <a:solidFill>
                  <a:srgbClr val="000090"/>
                </a:solidFill>
                <a:latin typeface="Arial" charset="0"/>
                <a:cs typeface="Arial" charset="0"/>
              </a:rPr>
              <a:t>Proclamaciones: </a:t>
            </a:r>
            <a:r>
              <a:rPr lang="es-ES" altLang="en-US" sz="1600" b="1" dirty="0" smtClean="0">
                <a:solidFill>
                  <a:srgbClr val="000090"/>
                </a:solidFill>
                <a:latin typeface="Arial" charset="0"/>
                <a:cs typeface="Arial" charset="0"/>
              </a:rPr>
              <a:t>“Día de los Valores </a:t>
            </a:r>
            <a:r>
              <a:rPr lang="es-ES" altLang="it-IT" sz="1600" b="1" dirty="0" smtClean="0">
                <a:solidFill>
                  <a:srgbClr val="000090"/>
                </a:solidFill>
                <a:latin typeface="Arial" charset="0"/>
                <a:cs typeface="Arial" charset="0"/>
              </a:rPr>
              <a:t>Humanos</a:t>
            </a:r>
            <a:r>
              <a:rPr lang="es-ES" altLang="en-US" sz="1600" b="1" dirty="0" smtClean="0">
                <a:solidFill>
                  <a:srgbClr val="000090"/>
                </a:solidFill>
                <a:latin typeface="Arial" charset="0"/>
                <a:cs typeface="Arial" charset="0"/>
              </a:rPr>
              <a:t>”</a:t>
            </a:r>
            <a:r>
              <a:rPr lang="es-ES" altLang="it-IT" sz="1600" b="1" dirty="0" smtClean="0">
                <a:solidFill>
                  <a:srgbClr val="000090"/>
                </a:solidFill>
                <a:latin typeface="Arial" charset="0"/>
                <a:cs typeface="Arial" charset="0"/>
              </a:rPr>
              <a:t> de todos los Ayuntamientos</a:t>
            </a:r>
          </a:p>
          <a:p>
            <a:pPr eaLnBrk="1" hangingPunct="1">
              <a:buFont typeface="Wingdings" pitchFamily="2" charset="2"/>
              <a:buChar char="Ø"/>
            </a:pPr>
            <a:r>
              <a:rPr lang="es-ES" altLang="it-IT" sz="1600" b="1" dirty="0" smtClean="0">
                <a:solidFill>
                  <a:srgbClr val="000090"/>
                </a:solidFill>
                <a:latin typeface="Arial" charset="0"/>
                <a:cs typeface="Arial" charset="0"/>
              </a:rPr>
              <a:t>Realizar Conferencia de Medios y Usar los Medios Sociales para difundir el mensaje de </a:t>
            </a:r>
            <a:r>
              <a:rPr lang="es-ES" altLang="it-IT" sz="1600" b="1" dirty="0" err="1" smtClean="0">
                <a:solidFill>
                  <a:srgbClr val="000090"/>
                </a:solidFill>
                <a:latin typeface="Arial" charset="0"/>
                <a:cs typeface="Arial" charset="0"/>
              </a:rPr>
              <a:t>SAI</a:t>
            </a:r>
            <a:r>
              <a:rPr lang="es-ES" altLang="it-IT" sz="1600" b="1" dirty="0" smtClean="0">
                <a:solidFill>
                  <a:srgbClr val="000090"/>
                </a:solidFill>
                <a:latin typeface="Arial" charset="0"/>
                <a:cs typeface="Arial" charset="0"/>
              </a:rPr>
              <a:t> </a:t>
            </a:r>
          </a:p>
          <a:p>
            <a:pPr eaLnBrk="1" hangingPunct="1">
              <a:buFont typeface="Wingdings" pitchFamily="2" charset="2"/>
              <a:buChar char="Ø"/>
            </a:pPr>
            <a:r>
              <a:rPr lang="es-ES" altLang="it-IT" sz="1600" b="1" dirty="0" smtClean="0">
                <a:solidFill>
                  <a:srgbClr val="000090"/>
                </a:solidFill>
                <a:latin typeface="Arial" charset="0"/>
                <a:cs typeface="Arial" charset="0"/>
              </a:rPr>
              <a:t>Introducir Distinciones de Carácter Comunitario</a:t>
            </a:r>
          </a:p>
          <a:p>
            <a:pPr eaLnBrk="1" hangingPunct="1">
              <a:buFont typeface="Wingdings" pitchFamily="2" charset="2"/>
              <a:buChar char="Ø"/>
            </a:pPr>
            <a:r>
              <a:rPr lang="es-ES" altLang="it-IT" sz="1600" b="1" dirty="0" smtClean="0">
                <a:solidFill>
                  <a:srgbClr val="000090"/>
                </a:solidFill>
                <a:latin typeface="Arial" charset="0"/>
                <a:cs typeface="Arial" charset="0"/>
              </a:rPr>
              <a:t>Llevar la Caminata a todas las ciudades importantes - ser Facilitadores para difundir los Valores, elevar la conciencia humana que trae la auto-transformación y el Desarrollo del Carácter. Promover en la comunidad los Programas </a:t>
            </a:r>
            <a:r>
              <a:rPr lang="es-ES" altLang="it-IT" sz="1600" b="1" dirty="0" err="1" smtClean="0">
                <a:solidFill>
                  <a:srgbClr val="000090"/>
                </a:solidFill>
                <a:latin typeface="Arial" charset="0"/>
                <a:cs typeface="Arial" charset="0"/>
              </a:rPr>
              <a:t>SSEHV</a:t>
            </a:r>
            <a:r>
              <a:rPr lang="es-ES" altLang="it-IT" sz="1600" b="1" dirty="0" smtClean="0">
                <a:solidFill>
                  <a:srgbClr val="000090"/>
                </a:solidFill>
                <a:latin typeface="Arial" charset="0"/>
                <a:cs typeface="Arial" charset="0"/>
              </a:rPr>
              <a:t> y de Padres</a:t>
            </a:r>
          </a:p>
          <a:p>
            <a:pPr eaLnBrk="1" hangingPunct="1">
              <a:buFont typeface="Wingdings" pitchFamily="2" charset="2"/>
              <a:buChar char="Ø"/>
            </a:pPr>
            <a:r>
              <a:rPr lang="es-ES" altLang="it-IT" sz="1600" b="1" dirty="0" smtClean="0">
                <a:solidFill>
                  <a:srgbClr val="000090"/>
                </a:solidFill>
                <a:latin typeface="Arial" charset="0"/>
                <a:cs typeface="Arial" charset="0"/>
              </a:rPr>
              <a:t>El Consejo de la </a:t>
            </a:r>
            <a:r>
              <a:rPr lang="es-ES" altLang="it-IT" sz="1600" b="1" dirty="0" err="1" smtClean="0">
                <a:solidFill>
                  <a:srgbClr val="000090"/>
                </a:solidFill>
                <a:latin typeface="Arial" charset="0"/>
                <a:cs typeface="Arial" charset="0"/>
              </a:rPr>
              <a:t>OISS</a:t>
            </a:r>
            <a:r>
              <a:rPr lang="es-ES" altLang="it-IT" sz="1600" b="1" dirty="0" smtClean="0">
                <a:solidFill>
                  <a:srgbClr val="000090"/>
                </a:solidFill>
                <a:latin typeface="Arial" charset="0"/>
                <a:cs typeface="Arial" charset="0"/>
              </a:rPr>
              <a:t> de </a:t>
            </a:r>
            <a:r>
              <a:rPr lang="es-ES" altLang="it-IT" sz="1600" b="1" dirty="0" err="1" smtClean="0">
                <a:solidFill>
                  <a:srgbClr val="000090"/>
                </a:solidFill>
                <a:latin typeface="Arial" charset="0"/>
                <a:cs typeface="Arial" charset="0"/>
              </a:rPr>
              <a:t>Prashanthi</a:t>
            </a:r>
            <a:r>
              <a:rPr lang="es-ES" altLang="it-IT" sz="1600" b="1" dirty="0" smtClean="0">
                <a:solidFill>
                  <a:srgbClr val="000090"/>
                </a:solidFill>
                <a:latin typeface="Arial" charset="0"/>
                <a:cs typeface="Arial" charset="0"/>
              </a:rPr>
              <a:t> declara el 24 de abril como el </a:t>
            </a:r>
            <a:r>
              <a:rPr lang="es-ES" altLang="en-US" sz="1600" b="1" dirty="0" smtClean="0">
                <a:solidFill>
                  <a:srgbClr val="000090"/>
                </a:solidFill>
                <a:latin typeface="Arial" charset="0"/>
                <a:cs typeface="Arial" charset="0"/>
              </a:rPr>
              <a:t>“Día de los Valores </a:t>
            </a:r>
            <a:r>
              <a:rPr lang="es-ES" altLang="it-IT" sz="1600" b="1" dirty="0" smtClean="0">
                <a:solidFill>
                  <a:srgbClr val="000090"/>
                </a:solidFill>
                <a:latin typeface="Arial" charset="0"/>
                <a:cs typeface="Arial" charset="0"/>
              </a:rPr>
              <a:t>Humanos</a:t>
            </a:r>
            <a:r>
              <a:rPr lang="es-ES" altLang="en-US" sz="1600" b="1" dirty="0" smtClean="0">
                <a:solidFill>
                  <a:srgbClr val="000090"/>
                </a:solidFill>
                <a:latin typeface="Arial" charset="0"/>
                <a:cs typeface="Arial" charset="0"/>
              </a:rPr>
              <a:t>”</a:t>
            </a:r>
            <a:r>
              <a:rPr lang="es-ES" altLang="it-IT" sz="1600" b="1" dirty="0" smtClean="0">
                <a:solidFill>
                  <a:srgbClr val="000090"/>
                </a:solidFill>
                <a:latin typeface="Arial" charset="0"/>
                <a:cs typeface="Arial" charset="0"/>
              </a:rPr>
              <a:t> </a:t>
            </a:r>
          </a:p>
          <a:p>
            <a:pPr eaLnBrk="1" hangingPunct="1">
              <a:buFont typeface="Wingdings" pitchFamily="2" charset="2"/>
              <a:buChar char="Ø"/>
            </a:pPr>
            <a:r>
              <a:rPr lang="es-ES" altLang="it-IT" sz="1600" b="1" dirty="0" smtClean="0">
                <a:solidFill>
                  <a:srgbClr val="000090"/>
                </a:solidFill>
                <a:latin typeface="Arial" charset="0"/>
                <a:cs typeface="Arial" charset="0"/>
              </a:rPr>
              <a:t>Finalmente, pretendemos declarar en la ONU </a:t>
            </a:r>
            <a:r>
              <a:rPr lang="es-ES" altLang="it-IT" sz="1600" b="1" i="1" dirty="0" smtClean="0">
                <a:solidFill>
                  <a:srgbClr val="000090"/>
                </a:solidFill>
                <a:latin typeface="Arial" charset="0"/>
                <a:cs typeface="Arial" charset="0"/>
              </a:rPr>
              <a:t>(como el Día Internacional de Yoga) </a:t>
            </a:r>
            <a:r>
              <a:rPr lang="es-ES" altLang="it-IT" sz="1600" b="1" dirty="0" smtClean="0">
                <a:solidFill>
                  <a:srgbClr val="000090"/>
                </a:solidFill>
                <a:latin typeface="Arial" charset="0"/>
                <a:cs typeface="Arial" charset="0"/>
              </a:rPr>
              <a:t>el </a:t>
            </a:r>
            <a:r>
              <a:rPr lang="es-ES" altLang="en-US" sz="1600" b="1" dirty="0" smtClean="0">
                <a:solidFill>
                  <a:srgbClr val="000090"/>
                </a:solidFill>
                <a:latin typeface="Arial" charset="0"/>
                <a:cs typeface="Arial" charset="0"/>
              </a:rPr>
              <a:t>“Día Mundial de los Valores Humanos”</a:t>
            </a:r>
            <a:r>
              <a:rPr lang="es-ES" altLang="it-IT" sz="1600" b="1" dirty="0" smtClean="0">
                <a:solidFill>
                  <a:srgbClr val="000090"/>
                </a:solidFill>
                <a:latin typeface="Arial" charset="0"/>
                <a:cs typeface="Arial" charset="0"/>
              </a:rPr>
              <a:t> (24 de abril).</a:t>
            </a:r>
          </a:p>
          <a:p>
            <a:pPr eaLnBrk="1" hangingPunct="1">
              <a:buFont typeface="Wingdings" pitchFamily="2" charset="2"/>
              <a:buNone/>
            </a:pPr>
            <a:endParaRPr lang="es-ES" altLang="it-IT" sz="1600" dirty="0" smtClean="0">
              <a:latin typeface="Arial" charset="0"/>
              <a:cs typeface="Arial" charset="0"/>
            </a:endParaRPr>
          </a:p>
          <a:p>
            <a:pPr eaLnBrk="1" hangingPunct="1">
              <a:lnSpc>
                <a:spcPct val="70000"/>
              </a:lnSpc>
            </a:pPr>
            <a:r>
              <a:rPr lang="es-ES" altLang="it-IT" sz="1600" b="1" dirty="0" smtClean="0">
                <a:solidFill>
                  <a:srgbClr val="E25D06"/>
                </a:solidFill>
                <a:latin typeface="Arial" charset="0"/>
                <a:cs typeface="Arial" charset="0"/>
              </a:rPr>
              <a:t>Gracias y </a:t>
            </a:r>
            <a:r>
              <a:rPr lang="es-ES" altLang="it-IT" sz="1600" b="1" dirty="0" err="1" smtClean="0">
                <a:solidFill>
                  <a:srgbClr val="E25D06"/>
                </a:solidFill>
                <a:latin typeface="Arial" charset="0"/>
                <a:cs typeface="Arial" charset="0"/>
              </a:rPr>
              <a:t>Sairam</a:t>
            </a:r>
            <a:r>
              <a:rPr lang="es-ES" altLang="it-IT" sz="1600" b="1" dirty="0" smtClean="0">
                <a:solidFill>
                  <a:srgbClr val="E25D06"/>
                </a:solidFill>
                <a:latin typeface="Arial" charset="0"/>
                <a:cs typeface="Arial" charset="0"/>
              </a:rPr>
              <a:t>.   Contacto: </a:t>
            </a:r>
            <a:r>
              <a:rPr lang="es-ES" altLang="it-IT" sz="1600" b="1" dirty="0" smtClean="0">
                <a:solidFill>
                  <a:srgbClr val="E25D06"/>
                </a:solidFill>
                <a:latin typeface="Arial" charset="0"/>
                <a:cs typeface="Arial" charset="0"/>
                <a:hlinkClick r:id="rId3"/>
              </a:rPr>
              <a:t>sks@rogers.com</a:t>
            </a:r>
            <a:r>
              <a:rPr lang="es-ES" altLang="it-IT" sz="1600" b="1" dirty="0" smtClean="0">
                <a:solidFill>
                  <a:srgbClr val="E25D06"/>
                </a:solidFill>
                <a:latin typeface="Arial" charset="0"/>
                <a:cs typeface="Arial" charset="0"/>
              </a:rPr>
              <a:t> o telf. 1-416-871-1718</a:t>
            </a:r>
          </a:p>
        </p:txBody>
      </p:sp>
      <p:pic>
        <p:nvPicPr>
          <p:cNvPr id="266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0"/>
            <a:ext cx="20574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082">
                                            <p:txEl>
                                              <p:pRg st="9" end="9"/>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082">
                                            <p:txEl>
                                              <p:pRg st="11" end="11"/>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533400" y="3762379"/>
            <a:ext cx="8153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it-IT" sz="2200" b="1" dirty="0" smtClean="0">
                <a:solidFill>
                  <a:srgbClr val="000090"/>
                </a:solidFill>
                <a:latin typeface="Arial" charset="0"/>
                <a:cs typeface="Arial" charset="0"/>
              </a:rPr>
              <a:t>Las siguientes diapositivas están destinadas a presentar el programa “</a:t>
            </a:r>
            <a:r>
              <a:rPr lang="es-ES" altLang="it-IT" sz="2200" b="1" i="1" dirty="0" smtClean="0">
                <a:solidFill>
                  <a:srgbClr val="000090"/>
                </a:solidFill>
                <a:latin typeface="Arial" charset="0"/>
                <a:cs typeface="Arial" charset="0"/>
              </a:rPr>
              <a:t>Caminata por los Valores</a:t>
            </a:r>
            <a:r>
              <a:rPr lang="es-ES" altLang="it-IT" sz="2200" b="1" dirty="0" smtClean="0">
                <a:solidFill>
                  <a:srgbClr val="000090"/>
                </a:solidFill>
                <a:latin typeface="Arial" charset="0"/>
                <a:cs typeface="Arial" charset="0"/>
              </a:rPr>
              <a:t>" a los miembros </a:t>
            </a:r>
            <a:r>
              <a:rPr lang="es-ES" altLang="it-IT" sz="2200" b="1" dirty="0" err="1" smtClean="0">
                <a:solidFill>
                  <a:srgbClr val="000090"/>
                </a:solidFill>
                <a:latin typeface="Arial" charset="0"/>
                <a:cs typeface="Arial" charset="0"/>
              </a:rPr>
              <a:t>Sai</a:t>
            </a:r>
            <a:r>
              <a:rPr lang="es-ES" altLang="it-IT" sz="2200" b="1" dirty="0" smtClean="0">
                <a:solidFill>
                  <a:srgbClr val="000090"/>
                </a:solidFill>
                <a:latin typeface="Arial" charset="0"/>
                <a:cs typeface="Arial" charset="0"/>
              </a:rPr>
              <a:t> alrededor del mundo. La intención de la presentación es ilustrar la importancia de difundir los VALORES en la comunidad y hacer de este planeta un mejor lugar para vivir. Esperamos que usted pueda participar en esta noble aventura y que trabajemos juntos con amor</a:t>
            </a:r>
            <a:r>
              <a:rPr lang="en-US" altLang="ja-JP" sz="2200" b="1" dirty="0" smtClean="0">
                <a:solidFill>
                  <a:srgbClr val="000090"/>
                </a:solidFill>
                <a:latin typeface="Arial" charset="0"/>
                <a:cs typeface="Arial" charset="0"/>
              </a:rPr>
              <a:t>.                   </a:t>
            </a:r>
            <a:endParaRPr lang="en-US" altLang="ja-JP" sz="2200" b="1" dirty="0">
              <a:solidFill>
                <a:srgbClr val="000090"/>
              </a:solidFill>
              <a:latin typeface="Arial" charset="0"/>
              <a:cs typeface="Arial" charset="0"/>
            </a:endParaRPr>
          </a:p>
        </p:txBody>
      </p:sp>
      <p:pic>
        <p:nvPicPr>
          <p:cNvPr id="8195" name="Picture 5" descr="http://www.sathyasai.ca/../images/home/welcome_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54117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2"/>
          <p:cNvSpPr>
            <a:spLocks noChangeArrowheads="1"/>
          </p:cNvSpPr>
          <p:nvPr/>
        </p:nvSpPr>
        <p:spPr bwMode="auto">
          <a:xfrm>
            <a:off x="762000" y="6217592"/>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n-US" sz="2400" dirty="0" smtClean="0">
                <a:solidFill>
                  <a:srgbClr val="FF0000"/>
                </a:solidFill>
                <a:latin typeface="Verdana" pitchFamily="34" charset="0"/>
              </a:rPr>
              <a:t>“</a:t>
            </a:r>
            <a:r>
              <a:rPr lang="es-ES" altLang="en-US" sz="2400" dirty="0" smtClean="0">
                <a:solidFill>
                  <a:srgbClr val="FF0000"/>
                </a:solidFill>
                <a:latin typeface="Brush Script MT" pitchFamily="66" charset="0"/>
                <a:cs typeface="Arial" charset="0"/>
              </a:rPr>
              <a:t>Una Marcha por Me, Mi Familia y Mi Comunidad</a:t>
            </a:r>
            <a:r>
              <a:rPr lang="es-ES" altLang="ja-JP" sz="2400" dirty="0" smtClean="0">
                <a:solidFill>
                  <a:srgbClr val="FF0000"/>
                </a:solidFill>
                <a:latin typeface="Brush Script MT" pitchFamily="66" charset="0"/>
                <a:cs typeface="Arial" charset="0"/>
              </a:rPr>
              <a:t>! </a:t>
            </a:r>
            <a:r>
              <a:rPr lang="es-ES" altLang="en-US" sz="2400" dirty="0" smtClean="0">
                <a:solidFill>
                  <a:srgbClr val="FF0000"/>
                </a:solidFill>
                <a:latin typeface="Verdana" pitchFamily="34" charset="0"/>
                <a:cs typeface="Arial" charset="0"/>
              </a:rPr>
              <a:t>”</a:t>
            </a:r>
            <a:endParaRPr lang="es-ES" altLang="it-IT" sz="2400" dirty="0">
              <a:solidFill>
                <a:srgbClr val="FF0000"/>
              </a:solidFill>
              <a:latin typeface="Verdana" pitchFamily="34" charset="0"/>
              <a:cs typeface="Arial" charset="0"/>
            </a:endParaRPr>
          </a:p>
        </p:txBody>
      </p:sp>
      <p:pic>
        <p:nvPicPr>
          <p:cNvPr id="8197" name="Picture 1" descr="C:\Documents and Settings\Sharma\My Documents\sks\Sai School\W4V2007\Brochure\W4V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52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 descr="C:\Documents and Settings\Sharma\My Documents\sks\Sai School\W4V2007\Brochure\W4V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762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1"/>
          <p:cNvSpPr>
            <a:spLocks noChangeArrowheads="1"/>
          </p:cNvSpPr>
          <p:nvPr/>
        </p:nvSpPr>
        <p:spPr bwMode="auto">
          <a:xfrm>
            <a:off x="457200" y="1707952"/>
            <a:ext cx="81534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just" eaLnBrk="1" hangingPunct="1">
              <a:spcBef>
                <a:spcPct val="0"/>
              </a:spcBef>
              <a:buFontTx/>
              <a:buNone/>
            </a:pPr>
            <a:r>
              <a:rPr lang="es-ES" altLang="it-IT" sz="2100" dirty="0" smtClean="0">
                <a:solidFill>
                  <a:srgbClr val="000090"/>
                </a:solidFill>
                <a:latin typeface="Arial" charset="0"/>
                <a:cs typeface="Arial" charset="0"/>
              </a:rPr>
              <a:t>El propósito de la “Caminata por los Valores" es brindar a los miembros de la comunidad, organizaciones participantes y estudiantes una comprensión más clara de la importancia de una vida basada en los valores. Los Valores Humanos básicos de la verdad, rectitud, paz, amor y no violencia han estado en declive en nuestras comunidades y nuestras naciones. Podemos ver esto en los informes diarios en los periódicos, en las noticias de radio y televisión. La violencia y las drogas se han infiltrado en nuestras calles, nuestras comunidades y nuestras familias. Como ciudadanos responsables, simplemente debemos hacer algo al respecto y contribuir a revertir esta degradación. Esta CAMINATA es una oportunidad para cumplir esa responsabilidad de una manera positiva elevando la conciencia de los valores humanos en nuestra sociedad y familias</a:t>
            </a:r>
            <a:r>
              <a:rPr lang="en-CA" altLang="it-IT" sz="2100" dirty="0" smtClean="0">
                <a:solidFill>
                  <a:srgbClr val="000090"/>
                </a:solidFill>
                <a:latin typeface="Arial" charset="0"/>
                <a:cs typeface="Arial" charset="0"/>
              </a:rPr>
              <a:t>.</a:t>
            </a:r>
            <a:endParaRPr lang="en-CA" altLang="it-IT" sz="2100" dirty="0">
              <a:solidFill>
                <a:srgbClr val="000090"/>
              </a:solidFill>
              <a:latin typeface="Arial" charset="0"/>
              <a:cs typeface="Arial" charset="0"/>
            </a:endParaRPr>
          </a:p>
        </p:txBody>
      </p:sp>
      <p:sp>
        <p:nvSpPr>
          <p:cNvPr id="9219" name="Rectangle 2"/>
          <p:cNvSpPr>
            <a:spLocks noChangeArrowheads="1"/>
          </p:cNvSpPr>
          <p:nvPr/>
        </p:nvSpPr>
        <p:spPr bwMode="auto">
          <a:xfrm>
            <a:off x="457200" y="1188471"/>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s-ES" altLang="it-IT" sz="2700" b="1" dirty="0" smtClean="0">
                <a:solidFill>
                  <a:srgbClr val="E25D06"/>
                </a:solidFill>
                <a:latin typeface="Arial" charset="0"/>
                <a:cs typeface="Arial" charset="0"/>
              </a:rPr>
              <a:t>El Propósito de la “Caminata por los Valores</a:t>
            </a:r>
            <a:r>
              <a:rPr lang="es-ES" altLang="en-US" sz="2700" b="1" dirty="0" smtClean="0">
                <a:solidFill>
                  <a:srgbClr val="E25D06"/>
                </a:solidFill>
                <a:latin typeface="Arial" charset="0"/>
                <a:cs typeface="Arial" charset="0"/>
              </a:rPr>
              <a:t>”</a:t>
            </a:r>
            <a:r>
              <a:rPr lang="es-ES" altLang="it-IT" sz="2700" b="1" dirty="0" smtClean="0">
                <a:solidFill>
                  <a:srgbClr val="E25D06"/>
                </a:solidFill>
                <a:latin typeface="Arial" charset="0"/>
                <a:cs typeface="Arial" charset="0"/>
              </a:rPr>
              <a:t> </a:t>
            </a:r>
            <a:endParaRPr lang="es-ES" altLang="it-IT" sz="2700" b="1" dirty="0">
              <a:solidFill>
                <a:srgbClr val="E25D06"/>
              </a:solidFill>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047059" y="990600"/>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 typeface="Arial" charset="0"/>
              <a:buNone/>
            </a:pPr>
            <a:r>
              <a:rPr lang="es-ES" altLang="it-IT" sz="2700" b="1" dirty="0" smtClean="0">
                <a:solidFill>
                  <a:srgbClr val="E25D06"/>
                </a:solidFill>
                <a:latin typeface="Arial" charset="0"/>
                <a:cs typeface="Arial" charset="0"/>
              </a:rPr>
              <a:t>Declaración de la Misión </a:t>
            </a:r>
            <a:endParaRPr lang="es-ES" altLang="it-IT" sz="2700" b="1" dirty="0">
              <a:solidFill>
                <a:srgbClr val="EF6207"/>
              </a:solidFill>
              <a:latin typeface="Arial" charset="0"/>
              <a:cs typeface="Arial" charset="0"/>
            </a:endParaRPr>
          </a:p>
        </p:txBody>
      </p:sp>
      <p:sp>
        <p:nvSpPr>
          <p:cNvPr id="10243" name="Rectangle 1"/>
          <p:cNvSpPr>
            <a:spLocks noChangeArrowheads="1"/>
          </p:cNvSpPr>
          <p:nvPr/>
        </p:nvSpPr>
        <p:spPr bwMode="auto">
          <a:xfrm>
            <a:off x="457200" y="1455883"/>
            <a:ext cx="81534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just">
              <a:spcBef>
                <a:spcPct val="0"/>
              </a:spcBef>
              <a:buFontTx/>
              <a:buNone/>
            </a:pPr>
            <a:r>
              <a:rPr lang="es-ES" altLang="it-IT" sz="1950" dirty="0" smtClean="0">
                <a:solidFill>
                  <a:srgbClr val="000090"/>
                </a:solidFill>
                <a:latin typeface="Arial" charset="0"/>
                <a:cs typeface="Arial" charset="0"/>
              </a:rPr>
              <a:t>La “Caminata por los Valores" es un programa comunitario diseñado para crear conciencia sobre la práctica de los valores humanos y promover la responsabilidad individual y colectiva para el progreso de la humanidad</a:t>
            </a:r>
            <a:r>
              <a:rPr lang="es-ES" altLang="ja-JP" sz="1950" dirty="0" smtClean="0">
                <a:solidFill>
                  <a:srgbClr val="000090"/>
                </a:solidFill>
                <a:latin typeface="Arial" charset="0"/>
                <a:cs typeface="Arial" charset="0"/>
              </a:rPr>
              <a:t>.</a:t>
            </a:r>
          </a:p>
          <a:p>
            <a:pPr algn="just">
              <a:spcBef>
                <a:spcPct val="0"/>
              </a:spcBef>
              <a:buFontTx/>
              <a:buNone/>
            </a:pPr>
            <a:endParaRPr lang="es-ES" altLang="ja-JP" sz="1100" b="1" dirty="0" smtClean="0">
              <a:solidFill>
                <a:srgbClr val="002060"/>
              </a:solidFill>
              <a:latin typeface="Arial" charset="0"/>
              <a:cs typeface="Arial" charset="0"/>
            </a:endParaRPr>
          </a:p>
          <a:p>
            <a:pPr algn="ctr">
              <a:spcBef>
                <a:spcPct val="0"/>
              </a:spcBef>
              <a:buFontTx/>
              <a:buNone/>
            </a:pPr>
            <a:r>
              <a:rPr lang="es-ES" altLang="it-IT" sz="2700" b="1" dirty="0" smtClean="0">
                <a:solidFill>
                  <a:srgbClr val="E25D06"/>
                </a:solidFill>
                <a:latin typeface="Arial" charset="0"/>
                <a:cs typeface="Arial" charset="0"/>
              </a:rPr>
              <a:t>Declaración de Principios</a:t>
            </a:r>
          </a:p>
          <a:p>
            <a:pPr algn="just">
              <a:spcBef>
                <a:spcPts val="300"/>
              </a:spcBef>
              <a:buFontTx/>
              <a:buNone/>
            </a:pPr>
            <a:r>
              <a:rPr lang="es-ES" altLang="it-IT" sz="1950" dirty="0" smtClean="0">
                <a:solidFill>
                  <a:srgbClr val="000090"/>
                </a:solidFill>
                <a:latin typeface="Arial" charset="0"/>
                <a:cs typeface="Arial" charset="0"/>
              </a:rPr>
              <a:t>Un evento no monetario, no confesional, basado en los cinco valores humanos universales de Verdad, Rectitud, Paz, Amor, No Violencia que son considerados esenciales para construir "Comunidades de Carácter". Este impulso global es sembrar la conciencia humana que conlleva a la auto-transformación. Requiere un auto-examen honesto de todos sus participantes quienes identifican áreas para el crecimiento personal y se comprometen a practicar los valores asociados no solamente para la auto-transformación sino también colectivamente para la reforma social, ambiental y global</a:t>
            </a:r>
            <a:r>
              <a:rPr lang="es-ES" altLang="ja-JP" sz="1950" dirty="0" smtClean="0">
                <a:solidFill>
                  <a:srgbClr val="000090"/>
                </a:solidFill>
                <a:latin typeface="Arial" charset="0"/>
                <a:cs typeface="Arial" charset="0"/>
              </a:rPr>
              <a:t>.</a:t>
            </a:r>
          </a:p>
          <a:p>
            <a:pPr algn="just">
              <a:spcBef>
                <a:spcPct val="0"/>
              </a:spcBef>
              <a:buFontTx/>
              <a:buNone/>
            </a:pPr>
            <a:endParaRPr lang="en-US" altLang="it-IT" sz="2400" dirty="0">
              <a:solidFill>
                <a:srgbClr val="000090"/>
              </a:solidFill>
              <a:latin typeface="Arial" charset="0"/>
              <a:cs typeface="Arial" charset="0"/>
            </a:endParaRPr>
          </a:p>
        </p:txBody>
      </p:sp>
      <p:pic>
        <p:nvPicPr>
          <p:cNvPr id="10244" name="Picture 1" descr="C:\Documents and Settings\Sharma\My Documents\sks\Sai School\W4V2007\Brochure\W4V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869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0"/>
            <a:ext cx="869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096000"/>
            <a:ext cx="869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096000"/>
            <a:ext cx="869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096000"/>
            <a:ext cx="869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76200"/>
            <a:ext cx="13541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5562600"/>
            <a:ext cx="8991600" cy="407804"/>
          </a:xfrm>
          <a:prstGeom prst="rect">
            <a:avLst/>
          </a:prstGeom>
          <a:noFill/>
          <a:ln w="9525">
            <a:noFill/>
            <a:miter lim="800000"/>
            <a:headEnd/>
            <a:tailEnd/>
          </a:ln>
        </p:spPr>
        <p:txBody>
          <a:bodyPr wrap="square">
            <a:spAutoFit/>
          </a:bodyPr>
          <a:lstStyle/>
          <a:p>
            <a:pPr algn="ctr">
              <a:buFont typeface="Arial" charset="0"/>
              <a:buNone/>
              <a:defRPr/>
            </a:pPr>
            <a:r>
              <a:rPr lang="es-ES" sz="2050" b="1" kern="0" dirty="0">
                <a:solidFill>
                  <a:srgbClr val="E25D06"/>
                </a:solidFill>
                <a:latin typeface="Arial" pitchFamily="34" charset="0"/>
                <a:ea typeface="+mn-ea"/>
                <a:cs typeface="Arial" pitchFamily="34" charset="0"/>
              </a:rPr>
              <a:t>El logotipo de la Caminata por los Valores y su profundo simbolismo</a:t>
            </a:r>
            <a:r>
              <a:rPr lang="en-US" sz="2050" b="1" kern="0" dirty="0" smtClean="0">
                <a:solidFill>
                  <a:srgbClr val="E25D06"/>
                </a:solidFill>
                <a:latin typeface="Arial" pitchFamily="34" charset="0"/>
                <a:ea typeface="+mn-ea"/>
                <a:cs typeface="Arial" pitchFamily="34" charset="0"/>
              </a:rPr>
              <a:t>!</a:t>
            </a:r>
            <a:endParaRPr lang="en-US" sz="2050" b="1" dirty="0">
              <a:solidFill>
                <a:srgbClr val="E25D06"/>
              </a:solidFill>
              <a:latin typeface="Arial" pitchFamily="34" charset="0"/>
              <a:ea typeface="+mn-ea"/>
              <a:cs typeface="Arial" pitchFamily="34" charset="0"/>
            </a:endParaRPr>
          </a:p>
        </p:txBody>
      </p:sp>
      <p:pic>
        <p:nvPicPr>
          <p:cNvPr id="11267" name="Picture 1" descr="C:\Documents and Settings\Sharma\My Documents\sks\Sai School\W4V2007\Brochure\W4V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524000"/>
            <a:ext cx="85344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s-ES" altLang="it-IT" sz="1700" i="1" dirty="0" smtClean="0">
                <a:solidFill>
                  <a:srgbClr val="008000"/>
                </a:solidFill>
                <a:latin typeface="Arial" charset="0"/>
                <a:cs typeface="Arial" charset="0"/>
              </a:rPr>
              <a:t>Esta es la pequeña Caminata que creció de poco más de 2.500 caminantes en el área de </a:t>
            </a:r>
            <a:r>
              <a:rPr lang="es-ES" altLang="it-IT" sz="1700" i="1" dirty="0" err="1" smtClean="0">
                <a:solidFill>
                  <a:srgbClr val="008000"/>
                </a:solidFill>
                <a:latin typeface="Arial" charset="0"/>
                <a:cs typeface="Arial" charset="0"/>
              </a:rPr>
              <a:t>Malvern</a:t>
            </a:r>
            <a:r>
              <a:rPr lang="es-ES" altLang="it-IT" sz="1700" i="1" dirty="0" smtClean="0">
                <a:solidFill>
                  <a:srgbClr val="008000"/>
                </a:solidFill>
                <a:latin typeface="Arial" charset="0"/>
                <a:cs typeface="Arial" charset="0"/>
              </a:rPr>
              <a:t> de Toronto en el 2003 a más de 5.000 participantes en el 2007 en la Plaza </a:t>
            </a:r>
            <a:r>
              <a:rPr lang="es-ES" altLang="it-IT" sz="1700" i="1" dirty="0" err="1" smtClean="0">
                <a:solidFill>
                  <a:srgbClr val="008000"/>
                </a:solidFill>
                <a:latin typeface="Arial" charset="0"/>
                <a:cs typeface="Arial" charset="0"/>
              </a:rPr>
              <a:t>Yonge</a:t>
            </a:r>
            <a:r>
              <a:rPr lang="es-ES" altLang="it-IT" sz="1700" i="1" dirty="0" smtClean="0">
                <a:solidFill>
                  <a:srgbClr val="008000"/>
                </a:solidFill>
                <a:latin typeface="Arial" charset="0"/>
                <a:cs typeface="Arial" charset="0"/>
              </a:rPr>
              <a:t>-Dundas, el corazón del centro de Toronto, y que a finales del 2010 creció para ser un evento internacional que abarca </a:t>
            </a:r>
            <a:r>
              <a:rPr lang="es-ES" altLang="it-IT" sz="1700" b="1" i="1" dirty="0" smtClean="0">
                <a:solidFill>
                  <a:srgbClr val="008000"/>
                </a:solidFill>
                <a:latin typeface="Arial" charset="0"/>
                <a:cs typeface="Arial" charset="0"/>
              </a:rPr>
              <a:t>más de 40 principales ciudades en los 5 continentes</a:t>
            </a:r>
            <a:r>
              <a:rPr lang="es-ES" altLang="it-IT" sz="1700" i="1" dirty="0" smtClean="0">
                <a:solidFill>
                  <a:srgbClr val="008000"/>
                </a:solidFill>
                <a:latin typeface="Arial" charset="0"/>
                <a:cs typeface="Arial" charset="0"/>
              </a:rPr>
              <a:t>!</a:t>
            </a:r>
            <a:endParaRPr lang="en-US" altLang="it-IT" sz="1700" i="1" dirty="0">
              <a:solidFill>
                <a:srgbClr val="008000"/>
              </a:solidFill>
              <a:latin typeface="Arial" charset="0"/>
              <a:cs typeface="Arial" charset="0"/>
            </a:endParaRPr>
          </a:p>
        </p:txBody>
      </p:sp>
      <p:sp>
        <p:nvSpPr>
          <p:cNvPr id="61441" name="Rectangle 1"/>
          <p:cNvSpPr>
            <a:spLocks noChangeArrowheads="1"/>
          </p:cNvSpPr>
          <p:nvPr/>
        </p:nvSpPr>
        <p:spPr bwMode="auto">
          <a:xfrm>
            <a:off x="457200" y="2924383"/>
            <a:ext cx="84582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s-ES" altLang="it-IT" sz="1700" b="1" i="1" dirty="0" smtClean="0">
                <a:solidFill>
                  <a:srgbClr val="002060"/>
                </a:solidFill>
                <a:latin typeface="Arial" charset="0"/>
              </a:rPr>
              <a:t>Ubicaciones actuales que la han acogido:</a:t>
            </a:r>
            <a:endParaRPr lang="es-ES" altLang="it-IT" sz="1700" i="1" dirty="0" smtClean="0">
              <a:solidFill>
                <a:srgbClr val="002060"/>
              </a:solidFill>
              <a:latin typeface="Arial" charset="0"/>
            </a:endParaRPr>
          </a:p>
          <a:p>
            <a:pPr eaLnBrk="1" hangingPunct="1">
              <a:spcBef>
                <a:spcPct val="0"/>
              </a:spcBef>
              <a:buFont typeface="Wingdings" pitchFamily="2" charset="2"/>
              <a:buChar char="ü"/>
            </a:pPr>
            <a:r>
              <a:rPr lang="es-ES" altLang="it-IT" sz="1700" b="1" u="sng" dirty="0" smtClean="0">
                <a:solidFill>
                  <a:srgbClr val="002060"/>
                </a:solidFill>
                <a:latin typeface="Arial" charset="0"/>
              </a:rPr>
              <a:t>Canadá:</a:t>
            </a:r>
            <a:r>
              <a:rPr lang="es-ES" altLang="it-IT" sz="1700" dirty="0" smtClean="0">
                <a:solidFill>
                  <a:srgbClr val="002060"/>
                </a:solidFill>
                <a:latin typeface="Arial" charset="0"/>
              </a:rPr>
              <a:t> Toronto, Ottawa, Kingston, </a:t>
            </a:r>
            <a:r>
              <a:rPr lang="es-ES" altLang="it-IT" sz="1700" dirty="0" err="1" smtClean="0">
                <a:solidFill>
                  <a:srgbClr val="002060"/>
                </a:solidFill>
                <a:latin typeface="Arial" charset="0"/>
              </a:rPr>
              <a:t>Saskatoon</a:t>
            </a:r>
            <a:r>
              <a:rPr lang="es-ES" altLang="it-IT" sz="1700" dirty="0" smtClean="0">
                <a:solidFill>
                  <a:srgbClr val="002060"/>
                </a:solidFill>
                <a:latin typeface="Arial" charset="0"/>
              </a:rPr>
              <a:t>, Winnipeg, Edmonton, Calgary y</a:t>
            </a:r>
          </a:p>
          <a:p>
            <a:pPr eaLnBrk="1" hangingPunct="1">
              <a:spcBef>
                <a:spcPct val="0"/>
              </a:spcBef>
              <a:buNone/>
            </a:pPr>
            <a:r>
              <a:rPr lang="es-ES" altLang="it-IT" sz="1700" dirty="0" smtClean="0">
                <a:solidFill>
                  <a:srgbClr val="002060"/>
                </a:solidFill>
                <a:latin typeface="Arial" charset="0"/>
              </a:rPr>
              <a:t>   </a:t>
            </a:r>
            <a:r>
              <a:rPr lang="es-ES" altLang="it-IT" sz="1700" dirty="0" err="1" smtClean="0">
                <a:solidFill>
                  <a:srgbClr val="002060"/>
                </a:solidFill>
                <a:latin typeface="Arial" charset="0"/>
              </a:rPr>
              <a:t>Coquitlam</a:t>
            </a:r>
            <a:r>
              <a:rPr lang="es-ES" altLang="it-IT" sz="1700" dirty="0" smtClean="0">
                <a:solidFill>
                  <a:srgbClr val="002060"/>
                </a:solidFill>
                <a:latin typeface="Arial" charset="0"/>
              </a:rPr>
              <a:t>, </a:t>
            </a:r>
            <a:r>
              <a:rPr lang="es-ES" altLang="it-IT" sz="1700" i="1" dirty="0" smtClean="0">
                <a:solidFill>
                  <a:srgbClr val="002060"/>
                </a:solidFill>
                <a:latin typeface="Arial" charset="0"/>
              </a:rPr>
              <a:t>donde Vancouver, </a:t>
            </a:r>
            <a:r>
              <a:rPr lang="es-ES" altLang="it-IT" sz="1700" i="1" dirty="0" err="1" smtClean="0">
                <a:solidFill>
                  <a:srgbClr val="002060"/>
                </a:solidFill>
                <a:latin typeface="Arial" charset="0"/>
              </a:rPr>
              <a:t>Abbotsford</a:t>
            </a:r>
            <a:r>
              <a:rPr lang="es-ES" altLang="it-IT" sz="1700" i="1" dirty="0" smtClean="0">
                <a:solidFill>
                  <a:srgbClr val="002060"/>
                </a:solidFill>
                <a:latin typeface="Arial" charset="0"/>
              </a:rPr>
              <a:t> y Fort </a:t>
            </a:r>
            <a:r>
              <a:rPr lang="es-ES" altLang="it-IT" sz="1700" i="1" dirty="0" err="1" smtClean="0">
                <a:solidFill>
                  <a:srgbClr val="002060"/>
                </a:solidFill>
                <a:latin typeface="Arial" charset="0"/>
              </a:rPr>
              <a:t>McMurray</a:t>
            </a:r>
            <a:r>
              <a:rPr lang="es-ES" altLang="it-IT" sz="1700" i="1" dirty="0" smtClean="0">
                <a:solidFill>
                  <a:srgbClr val="002060"/>
                </a:solidFill>
                <a:latin typeface="Arial" charset="0"/>
              </a:rPr>
              <a:t> se unen con el popular</a:t>
            </a:r>
          </a:p>
          <a:p>
            <a:pPr eaLnBrk="1" hangingPunct="1">
              <a:spcBef>
                <a:spcPct val="0"/>
              </a:spcBef>
              <a:buNone/>
            </a:pPr>
            <a:r>
              <a:rPr lang="es-ES" altLang="it-IT" sz="1700" i="1" dirty="0" smtClean="0">
                <a:solidFill>
                  <a:srgbClr val="002060"/>
                </a:solidFill>
                <a:latin typeface="Arial" charset="0"/>
              </a:rPr>
              <a:t>   recorrido del Teddy Bear </a:t>
            </a:r>
            <a:r>
              <a:rPr lang="es-ES" altLang="it-IT" sz="1700" i="1" dirty="0" err="1" smtClean="0">
                <a:solidFill>
                  <a:srgbClr val="002060"/>
                </a:solidFill>
                <a:latin typeface="Arial" charset="0"/>
              </a:rPr>
              <a:t>Parade</a:t>
            </a:r>
            <a:r>
              <a:rPr lang="es-ES" altLang="it-IT" sz="1700" i="1" dirty="0" smtClean="0">
                <a:solidFill>
                  <a:srgbClr val="002060"/>
                </a:solidFill>
                <a:latin typeface="Arial" charset="0"/>
              </a:rPr>
              <a:t> de la ciudad</a:t>
            </a:r>
            <a:endParaRPr lang="es-ES" altLang="it-IT" sz="1700" dirty="0" smtClean="0">
              <a:solidFill>
                <a:srgbClr val="002060"/>
              </a:solidFill>
              <a:latin typeface="Arial" charset="0"/>
            </a:endParaRPr>
          </a:p>
          <a:p>
            <a:pPr eaLnBrk="1" hangingPunct="1">
              <a:spcBef>
                <a:spcPct val="0"/>
              </a:spcBef>
              <a:buFont typeface="Wingdings" pitchFamily="2" charset="2"/>
              <a:buChar char="ü"/>
            </a:pPr>
            <a:r>
              <a:rPr lang="es-ES" altLang="it-IT" sz="1700" b="1" u="sng" dirty="0" smtClean="0">
                <a:solidFill>
                  <a:srgbClr val="002060"/>
                </a:solidFill>
                <a:latin typeface="Arial" charset="0"/>
              </a:rPr>
              <a:t>Australia:</a:t>
            </a:r>
            <a:r>
              <a:rPr lang="es-ES" altLang="it-IT" sz="1700" dirty="0" smtClean="0">
                <a:solidFill>
                  <a:srgbClr val="002060"/>
                </a:solidFill>
                <a:latin typeface="Arial" charset="0"/>
              </a:rPr>
              <a:t> Sídney, Melbourne, Adelaida, Canberra, Perth y Brisbane.</a:t>
            </a:r>
          </a:p>
          <a:p>
            <a:pPr eaLnBrk="1" hangingPunct="1">
              <a:spcBef>
                <a:spcPct val="0"/>
              </a:spcBef>
              <a:buFont typeface="Wingdings" pitchFamily="2" charset="2"/>
              <a:buChar char="ü"/>
            </a:pPr>
            <a:r>
              <a:rPr lang="es-ES" altLang="it-IT" sz="1700" b="1" u="sng" dirty="0" smtClean="0">
                <a:solidFill>
                  <a:srgbClr val="002060"/>
                </a:solidFill>
                <a:latin typeface="Arial" charset="0"/>
              </a:rPr>
              <a:t>USA:</a:t>
            </a:r>
            <a:r>
              <a:rPr lang="es-ES" altLang="it-IT" sz="1700" dirty="0" smtClean="0">
                <a:solidFill>
                  <a:srgbClr val="002060"/>
                </a:solidFill>
                <a:latin typeface="Arial" charset="0"/>
              </a:rPr>
              <a:t> </a:t>
            </a:r>
            <a:r>
              <a:rPr lang="es-ES" altLang="it-IT" sz="1700" dirty="0" smtClean="0">
                <a:solidFill>
                  <a:srgbClr val="00005A"/>
                </a:solidFill>
                <a:latin typeface="Verdana" pitchFamily="34" charset="0"/>
              </a:rPr>
              <a:t>Nueva York, Austin, Houston, Dallas, Raleigh, Seattle, Detroit, Ann </a:t>
            </a:r>
          </a:p>
          <a:p>
            <a:pPr eaLnBrk="1" hangingPunct="1">
              <a:spcBef>
                <a:spcPct val="0"/>
              </a:spcBef>
              <a:buNone/>
            </a:pPr>
            <a:r>
              <a:rPr lang="es-ES" altLang="it-IT" sz="1700" dirty="0" smtClean="0">
                <a:solidFill>
                  <a:srgbClr val="00005A"/>
                </a:solidFill>
                <a:latin typeface="Verdana" pitchFamily="34" charset="0"/>
              </a:rPr>
              <a:t>  Arbor, Chicago, Tempe y algunas más</a:t>
            </a:r>
            <a:endParaRPr lang="es-ES" altLang="it-IT" sz="1700" dirty="0" smtClean="0">
              <a:solidFill>
                <a:srgbClr val="00005A"/>
              </a:solidFill>
              <a:latin typeface="Arial" charset="0"/>
            </a:endParaRPr>
          </a:p>
          <a:p>
            <a:pPr eaLnBrk="1" hangingPunct="1">
              <a:spcBef>
                <a:spcPct val="0"/>
              </a:spcBef>
              <a:buFont typeface="Wingdings" pitchFamily="2" charset="2"/>
              <a:buChar char="ü"/>
            </a:pPr>
            <a:r>
              <a:rPr lang="es-ES" altLang="it-IT" sz="1700" b="1" u="sng" dirty="0" smtClean="0">
                <a:solidFill>
                  <a:srgbClr val="002060"/>
                </a:solidFill>
                <a:latin typeface="Arial" charset="0"/>
              </a:rPr>
              <a:t>India:</a:t>
            </a:r>
            <a:r>
              <a:rPr lang="es-ES" altLang="it-IT" sz="1700" dirty="0" smtClean="0">
                <a:solidFill>
                  <a:srgbClr val="002060"/>
                </a:solidFill>
                <a:latin typeface="Arial" charset="0"/>
              </a:rPr>
              <a:t> </a:t>
            </a:r>
            <a:r>
              <a:rPr lang="es-ES" altLang="it-IT" sz="1700" dirty="0" err="1" smtClean="0">
                <a:solidFill>
                  <a:srgbClr val="002060"/>
                </a:solidFill>
                <a:latin typeface="Arial" charset="0"/>
              </a:rPr>
              <a:t>Chandigarh</a:t>
            </a:r>
            <a:r>
              <a:rPr lang="es-ES" altLang="it-IT" sz="1700" dirty="0" smtClean="0">
                <a:solidFill>
                  <a:srgbClr val="002060"/>
                </a:solidFill>
                <a:latin typeface="Arial" charset="0"/>
              </a:rPr>
              <a:t>, Delhi, </a:t>
            </a:r>
            <a:r>
              <a:rPr lang="es-ES" altLang="it-IT" sz="1700" dirty="0" err="1" smtClean="0">
                <a:solidFill>
                  <a:srgbClr val="002060"/>
                </a:solidFill>
                <a:latin typeface="Arial" charset="0"/>
              </a:rPr>
              <a:t>Visakhapatnam</a:t>
            </a:r>
            <a:r>
              <a:rPr lang="es-ES" altLang="it-IT" sz="1700" dirty="0" smtClean="0">
                <a:solidFill>
                  <a:srgbClr val="002060"/>
                </a:solidFill>
                <a:latin typeface="Arial" charset="0"/>
              </a:rPr>
              <a:t> y otras</a:t>
            </a:r>
          </a:p>
          <a:p>
            <a:pPr eaLnBrk="1" hangingPunct="1">
              <a:spcBef>
                <a:spcPct val="0"/>
              </a:spcBef>
              <a:buFont typeface="Wingdings" pitchFamily="2" charset="2"/>
              <a:buChar char="ü"/>
            </a:pPr>
            <a:r>
              <a:rPr lang="es-ES" altLang="it-IT" sz="1700" b="1" u="sng" dirty="0" smtClean="0">
                <a:solidFill>
                  <a:srgbClr val="002060"/>
                </a:solidFill>
                <a:latin typeface="Arial" charset="0"/>
              </a:rPr>
              <a:t>Nueva Zelanda</a:t>
            </a:r>
            <a:r>
              <a:rPr lang="es-ES" altLang="it-IT" sz="1700" u="sng" dirty="0" smtClean="0">
                <a:solidFill>
                  <a:srgbClr val="002060"/>
                </a:solidFill>
                <a:latin typeface="Arial" charset="0"/>
              </a:rPr>
              <a:t>:</a:t>
            </a:r>
            <a:r>
              <a:rPr lang="es-ES" altLang="it-IT" sz="1700" dirty="0" smtClean="0">
                <a:solidFill>
                  <a:srgbClr val="002060"/>
                </a:solidFill>
                <a:latin typeface="Arial" charset="0"/>
              </a:rPr>
              <a:t> Auckland</a:t>
            </a:r>
          </a:p>
          <a:p>
            <a:pPr eaLnBrk="1" hangingPunct="1">
              <a:spcBef>
                <a:spcPct val="0"/>
              </a:spcBef>
              <a:buFont typeface="Wingdings" pitchFamily="2" charset="2"/>
              <a:buChar char="ü"/>
            </a:pPr>
            <a:r>
              <a:rPr lang="es-ES" altLang="it-IT" sz="1700" b="1" u="sng" dirty="0" smtClean="0">
                <a:solidFill>
                  <a:srgbClr val="002060"/>
                </a:solidFill>
                <a:latin typeface="Arial" charset="0"/>
              </a:rPr>
              <a:t>Malasia:</a:t>
            </a:r>
            <a:r>
              <a:rPr lang="es-ES" altLang="it-IT" sz="1700" b="1" dirty="0" smtClean="0">
                <a:solidFill>
                  <a:srgbClr val="002060"/>
                </a:solidFill>
                <a:latin typeface="Arial" charset="0"/>
              </a:rPr>
              <a:t> </a:t>
            </a:r>
            <a:r>
              <a:rPr lang="es-ES" altLang="it-IT" sz="1700" dirty="0" smtClean="0">
                <a:solidFill>
                  <a:srgbClr val="002060"/>
                </a:solidFill>
                <a:latin typeface="Arial" charset="0"/>
              </a:rPr>
              <a:t>Kuala Lumpur, </a:t>
            </a:r>
            <a:r>
              <a:rPr lang="es-ES" altLang="it-IT" sz="1700" dirty="0" err="1">
                <a:solidFill>
                  <a:srgbClr val="002060"/>
                </a:solidFill>
                <a:latin typeface="Arial" charset="0"/>
              </a:rPr>
              <a:t>Johar</a:t>
            </a:r>
            <a:r>
              <a:rPr lang="es-ES" altLang="it-IT" sz="1700" dirty="0">
                <a:solidFill>
                  <a:srgbClr val="002060"/>
                </a:solidFill>
                <a:latin typeface="Arial" charset="0"/>
              </a:rPr>
              <a:t> y </a:t>
            </a:r>
            <a:r>
              <a:rPr lang="es-ES" altLang="it-IT" sz="1700" dirty="0" err="1" smtClean="0">
                <a:solidFill>
                  <a:srgbClr val="002060"/>
                </a:solidFill>
                <a:latin typeface="Arial" charset="0"/>
              </a:rPr>
              <a:t>Kelang</a:t>
            </a:r>
            <a:endParaRPr lang="es-ES" altLang="it-IT" sz="1700" dirty="0">
              <a:solidFill>
                <a:srgbClr val="002060"/>
              </a:solidFill>
              <a:latin typeface="Arial" charset="0"/>
            </a:endParaRPr>
          </a:p>
          <a:p>
            <a:pPr eaLnBrk="1" hangingPunct="1">
              <a:spcBef>
                <a:spcPct val="0"/>
              </a:spcBef>
              <a:buFont typeface="Wingdings" pitchFamily="2" charset="2"/>
              <a:buChar char="ü"/>
            </a:pPr>
            <a:r>
              <a:rPr lang="es-ES" altLang="it-IT" sz="1700" b="1" u="sng" dirty="0" smtClean="0">
                <a:solidFill>
                  <a:srgbClr val="002060"/>
                </a:solidFill>
                <a:latin typeface="Arial" charset="0"/>
              </a:rPr>
              <a:t>Hong Kong:</a:t>
            </a:r>
            <a:r>
              <a:rPr lang="es-ES" altLang="it-IT" sz="1700" b="1" dirty="0" smtClean="0">
                <a:solidFill>
                  <a:srgbClr val="002060"/>
                </a:solidFill>
                <a:latin typeface="Arial" charset="0"/>
              </a:rPr>
              <a:t> </a:t>
            </a:r>
            <a:r>
              <a:rPr lang="es-ES" altLang="it-IT" sz="1700" dirty="0" smtClean="0">
                <a:solidFill>
                  <a:srgbClr val="002060"/>
                </a:solidFill>
                <a:latin typeface="Arial" charset="0"/>
              </a:rPr>
              <a:t>La ciudad de Hong Kong</a:t>
            </a:r>
          </a:p>
          <a:p>
            <a:pPr eaLnBrk="1" hangingPunct="1">
              <a:spcBef>
                <a:spcPct val="0"/>
              </a:spcBef>
              <a:buFont typeface="Wingdings" pitchFamily="2" charset="2"/>
              <a:buChar char="ü"/>
            </a:pPr>
            <a:r>
              <a:rPr lang="es-ES" altLang="it-IT" sz="1700" b="1" u="sng" dirty="0" smtClean="0">
                <a:solidFill>
                  <a:srgbClr val="002060"/>
                </a:solidFill>
                <a:latin typeface="Arial" charset="0"/>
              </a:rPr>
              <a:t>África:</a:t>
            </a:r>
            <a:r>
              <a:rPr lang="es-ES" altLang="it-IT" sz="1700" b="1" dirty="0" smtClean="0">
                <a:solidFill>
                  <a:srgbClr val="002060"/>
                </a:solidFill>
                <a:latin typeface="Arial" charset="0"/>
              </a:rPr>
              <a:t> </a:t>
            </a:r>
            <a:r>
              <a:rPr lang="es-ES" altLang="it-IT" sz="1700" dirty="0" smtClean="0">
                <a:solidFill>
                  <a:srgbClr val="002060"/>
                </a:solidFill>
                <a:latin typeface="Arial" charset="0"/>
              </a:rPr>
              <a:t>Cape Town y Johannesburgo</a:t>
            </a:r>
          </a:p>
          <a:p>
            <a:pPr eaLnBrk="1" hangingPunct="1">
              <a:spcBef>
                <a:spcPct val="0"/>
              </a:spcBef>
              <a:buFont typeface="Wingdings" pitchFamily="2" charset="2"/>
              <a:buChar char="ü"/>
            </a:pPr>
            <a:r>
              <a:rPr lang="es-ES" altLang="it-IT" sz="1700" b="1" u="sng" dirty="0" smtClean="0">
                <a:solidFill>
                  <a:srgbClr val="002060"/>
                </a:solidFill>
                <a:latin typeface="Arial" charset="0"/>
              </a:rPr>
              <a:t>Europa</a:t>
            </a:r>
            <a:r>
              <a:rPr lang="es-ES" altLang="it-IT" sz="1700" b="1" dirty="0" smtClean="0">
                <a:solidFill>
                  <a:srgbClr val="002060"/>
                </a:solidFill>
                <a:latin typeface="Arial" charset="0"/>
              </a:rPr>
              <a:t>: </a:t>
            </a:r>
            <a:r>
              <a:rPr lang="es-ES" altLang="it-IT" sz="1700" dirty="0" smtClean="0">
                <a:solidFill>
                  <a:srgbClr val="002060"/>
                </a:solidFill>
                <a:latin typeface="Arial" charset="0"/>
              </a:rPr>
              <a:t>Suiza, Reino Unido y otras</a:t>
            </a:r>
            <a:endParaRPr lang="es-ES" altLang="it-IT" sz="1700" dirty="0">
              <a:solidFill>
                <a:srgbClr val="002060"/>
              </a:solidFill>
              <a:latin typeface="Arial" charset="0"/>
            </a:endParaRPr>
          </a:p>
        </p:txBody>
      </p:sp>
      <p:sp>
        <p:nvSpPr>
          <p:cNvPr id="12292" name="Rectangle 3"/>
          <p:cNvSpPr>
            <a:spLocks noChangeArrowheads="1"/>
          </p:cNvSpPr>
          <p:nvPr/>
        </p:nvSpPr>
        <p:spPr bwMode="auto">
          <a:xfrm>
            <a:off x="457200" y="990600"/>
            <a:ext cx="8153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 typeface="Arial" charset="0"/>
              <a:buNone/>
            </a:pPr>
            <a:r>
              <a:rPr lang="es-ES" altLang="it-IT" sz="2550" b="1" dirty="0" smtClean="0">
                <a:solidFill>
                  <a:srgbClr val="E25D06"/>
                </a:solidFill>
                <a:latin typeface="Arial" charset="0"/>
                <a:cs typeface="Arial" charset="0"/>
              </a:rPr>
              <a:t>El Crecimiento de la Caminata por los Valores</a:t>
            </a:r>
            <a:endParaRPr lang="es-ES" altLang="it-IT" sz="2550" b="1" dirty="0">
              <a:solidFill>
                <a:srgbClr val="E25D06"/>
              </a:solidFill>
              <a:latin typeface="Arial" charset="0"/>
              <a:cs typeface="Arial" charset="0"/>
            </a:endParaRPr>
          </a:p>
        </p:txBody>
      </p:sp>
      <p:pic>
        <p:nvPicPr>
          <p:cNvPr id="122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838700"/>
            <a:ext cx="15065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descr="C:\Documents and Settings\Sharma\My Documents\sks\Sai School\W4V2007\Brochure\W4V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52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61441"/>
                                        </p:tgtEl>
                                        <p:attrNameLst>
                                          <p:attrName>style.visibility</p:attrName>
                                        </p:attrNameLst>
                                      </p:cBhvr>
                                      <p:to>
                                        <p:strVal val="visible"/>
                                      </p:to>
                                    </p:set>
                                    <p:anim calcmode="lin" valueType="num">
                                      <p:cBhvr additive="base">
                                        <p:cTn id="12" dur="3000" fill="hold"/>
                                        <p:tgtEl>
                                          <p:spTgt spid="61441"/>
                                        </p:tgtEl>
                                        <p:attrNameLst>
                                          <p:attrName>ppt_x</p:attrName>
                                        </p:attrNameLst>
                                      </p:cBhvr>
                                      <p:tavLst>
                                        <p:tav tm="0">
                                          <p:val>
                                            <p:strVal val="0-#ppt_w/2"/>
                                          </p:val>
                                        </p:tav>
                                        <p:tav tm="100000">
                                          <p:val>
                                            <p:strVal val="#ppt_x"/>
                                          </p:val>
                                        </p:tav>
                                      </p:tavLst>
                                    </p:anim>
                                    <p:anim calcmode="lin" valueType="num">
                                      <p:cBhvr additive="base">
                                        <p:cTn id="13" dur="3000" fill="hold"/>
                                        <p:tgtEl>
                                          <p:spTgt spid="614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chor="t"/>
          <a:lstStyle/>
          <a:p>
            <a:pPr eaLnBrk="1" hangingPunct="1"/>
            <a:endParaRPr lang="it-IT" altLang="it-IT" smtClean="0">
              <a:latin typeface="Verdana" pitchFamily="34" charset="0"/>
            </a:endParaRPr>
          </a:p>
        </p:txBody>
      </p:sp>
      <p:pic>
        <p:nvPicPr>
          <p:cNvPr id="1331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6357" b="16357"/>
          <a:stretch>
            <a:fillRect/>
          </a:stretch>
        </p:blipFill>
        <p:spPr/>
      </p:pic>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p:cNvSpPr txBox="1">
            <a:spLocks noChangeArrowheads="1"/>
          </p:cNvSpPr>
          <p:nvPr/>
        </p:nvSpPr>
        <p:spPr bwMode="auto">
          <a:xfrm>
            <a:off x="0" y="37338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it-IT" b="1">
                <a:solidFill>
                  <a:srgbClr val="FF0000"/>
                </a:solidFill>
                <a:latin typeface="Verdana" pitchFamily="34" charset="0"/>
              </a:rPr>
              <a:t>USA</a:t>
            </a:r>
          </a:p>
        </p:txBody>
      </p:sp>
      <p:pic>
        <p:nvPicPr>
          <p:cNvPr id="133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0"/>
            <a:ext cx="56769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783013"/>
            <a:ext cx="487680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00" y="0"/>
            <a:ext cx="36560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00" y="236220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chor="t"/>
          <a:lstStyle/>
          <a:p>
            <a:pPr eaLnBrk="1" hangingPunct="1"/>
            <a:endParaRPr lang="it-IT" altLang="it-IT" smtClean="0">
              <a:latin typeface="Verdana" pitchFamily="34" charset="0"/>
            </a:endParaRPr>
          </a:p>
        </p:txBody>
      </p:sp>
      <p:pic>
        <p:nvPicPr>
          <p:cNvPr id="153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14675"/>
            <a:ext cx="8001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228600" y="2667000"/>
            <a:ext cx="8610600" cy="461665"/>
          </a:xfrm>
          <a:prstGeom prst="rect">
            <a:avLst/>
          </a:prstGeom>
          <a:solidFill>
            <a:srgbClr val="D7E4BD"/>
          </a:solid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s-ES" altLang="it-IT" sz="2400" b="1" dirty="0" smtClean="0">
                <a:solidFill>
                  <a:srgbClr val="E25D06"/>
                </a:solidFill>
                <a:latin typeface="Arial" charset="0"/>
                <a:cs typeface="Arial" charset="0"/>
              </a:rPr>
              <a:t>Malasia – en la caminata con el tema PENSEMOS VERDE</a:t>
            </a:r>
            <a:endParaRPr lang="es-ES" altLang="it-IT" sz="2400" b="1" dirty="0">
              <a:solidFill>
                <a:srgbClr val="E25D06"/>
              </a:solidFill>
              <a:latin typeface="Arial" charset="0"/>
              <a:cs typeface="Arial" charset="0"/>
            </a:endParaRPr>
          </a:p>
        </p:txBody>
      </p:sp>
      <p:pic>
        <p:nvPicPr>
          <p:cNvPr id="1536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10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0"/>
            <a:ext cx="3746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81000" y="685800"/>
            <a:ext cx="8534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None/>
            </a:pPr>
            <a:r>
              <a:rPr lang="es-ES" altLang="it-IT" sz="2250" b="1" dirty="0" smtClean="0">
                <a:solidFill>
                  <a:srgbClr val="E25D06"/>
                </a:solidFill>
                <a:latin typeface="Arial" charset="0"/>
                <a:cs typeface="Arial" charset="0"/>
              </a:rPr>
              <a:t>Para lograr la Visión: Necesitamos Divulgar en la Comunidad las enseñanzas </a:t>
            </a:r>
            <a:r>
              <a:rPr lang="es-ES" altLang="it-IT" sz="2250" b="1" dirty="0" err="1" smtClean="0">
                <a:solidFill>
                  <a:srgbClr val="E25D06"/>
                </a:solidFill>
                <a:latin typeface="Arial" charset="0"/>
                <a:cs typeface="Arial" charset="0"/>
              </a:rPr>
              <a:t>Sai</a:t>
            </a:r>
            <a:r>
              <a:rPr lang="es-ES" altLang="it-IT" sz="2250" b="1" dirty="0" smtClean="0">
                <a:solidFill>
                  <a:srgbClr val="E25D06"/>
                </a:solidFill>
                <a:latin typeface="Arial" charset="0"/>
                <a:cs typeface="Arial" charset="0"/>
              </a:rPr>
              <a:t> para una vida basada en los valores</a:t>
            </a:r>
            <a:endParaRPr lang="es-ES" altLang="it-IT" sz="2250" b="1" dirty="0">
              <a:solidFill>
                <a:srgbClr val="E25D06"/>
              </a:solidFill>
              <a:latin typeface="Arial" charset="0"/>
              <a:cs typeface="Arial" charset="0"/>
            </a:endParaRPr>
          </a:p>
        </p:txBody>
      </p:sp>
      <p:sp>
        <p:nvSpPr>
          <p:cNvPr id="17411" name="TextBox 4"/>
          <p:cNvSpPr txBox="1">
            <a:spLocks noChangeArrowheads="1"/>
          </p:cNvSpPr>
          <p:nvPr/>
        </p:nvSpPr>
        <p:spPr bwMode="auto">
          <a:xfrm>
            <a:off x="838200" y="4267200"/>
            <a:ext cx="7620000"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s-ES" altLang="it-IT" sz="1950" b="1" dirty="0" smtClean="0">
                <a:solidFill>
                  <a:srgbClr val="000090"/>
                </a:solidFill>
                <a:latin typeface="Arial" charset="0"/>
                <a:cs typeface="Arial" charset="0"/>
              </a:rPr>
              <a:t>Este es el impacto de las enseñanzas basadas en valores de </a:t>
            </a:r>
            <a:r>
              <a:rPr lang="es-ES" altLang="it-IT" sz="1950" b="1" dirty="0" err="1" smtClean="0">
                <a:solidFill>
                  <a:srgbClr val="000090"/>
                </a:solidFill>
                <a:latin typeface="Arial" charset="0"/>
                <a:cs typeface="Arial" charset="0"/>
              </a:rPr>
              <a:t>Sathya</a:t>
            </a:r>
            <a:r>
              <a:rPr lang="es-ES" altLang="it-IT" sz="1950" b="1" dirty="0" smtClean="0">
                <a:solidFill>
                  <a:srgbClr val="000090"/>
                </a:solidFill>
                <a:latin typeface="Arial" charset="0"/>
                <a:cs typeface="Arial" charset="0"/>
              </a:rPr>
              <a:t> </a:t>
            </a:r>
            <a:r>
              <a:rPr lang="es-ES" altLang="it-IT" sz="1950" b="1" dirty="0" err="1" smtClean="0">
                <a:solidFill>
                  <a:srgbClr val="000090"/>
                </a:solidFill>
                <a:latin typeface="Arial" charset="0"/>
                <a:cs typeface="Arial" charset="0"/>
              </a:rPr>
              <a:t>Sai</a:t>
            </a:r>
            <a:r>
              <a:rPr lang="es-ES" altLang="it-IT" sz="1950" b="1" dirty="0" smtClean="0">
                <a:solidFill>
                  <a:srgbClr val="000090"/>
                </a:solidFill>
                <a:latin typeface="Arial" charset="0"/>
                <a:cs typeface="Arial" charset="0"/>
              </a:rPr>
              <a:t> en la comunidad, pero con nuestros esfuerzos colectivos debemos hacer más para invitar a los Grupos Comunitarios, Escuelas, Empresas Comerciales, Dignatarios a todos los niveles a que se unan y lleven a casa el mensaje </a:t>
            </a:r>
            <a:r>
              <a:rPr lang="es-ES" altLang="it-IT" sz="1950" b="1" dirty="0" err="1" smtClean="0">
                <a:solidFill>
                  <a:srgbClr val="000090"/>
                </a:solidFill>
                <a:latin typeface="Arial" charset="0"/>
                <a:cs typeface="Arial" charset="0"/>
              </a:rPr>
              <a:t>Sai</a:t>
            </a:r>
            <a:r>
              <a:rPr lang="en-CA" altLang="it-IT" sz="1950" b="1" dirty="0" smtClean="0">
                <a:solidFill>
                  <a:srgbClr val="000090"/>
                </a:solidFill>
                <a:latin typeface="Arial" charset="0"/>
                <a:cs typeface="Arial" charset="0"/>
              </a:rPr>
              <a:t>! </a:t>
            </a:r>
            <a:endParaRPr lang="en-CA" altLang="it-IT" sz="1950" b="1" dirty="0">
              <a:solidFill>
                <a:srgbClr val="000090"/>
              </a:solidFill>
              <a:latin typeface="Arial" charset="0"/>
              <a:cs typeface="Arial" charset="0"/>
            </a:endParaRPr>
          </a:p>
        </p:txBody>
      </p:sp>
      <p:sp>
        <p:nvSpPr>
          <p:cNvPr id="17412" name="Rectangle 12"/>
          <p:cNvSpPr>
            <a:spLocks noChangeArrowheads="1"/>
          </p:cNvSpPr>
          <p:nvPr/>
        </p:nvSpPr>
        <p:spPr bwMode="auto">
          <a:xfrm>
            <a:off x="762000" y="6397625"/>
            <a:ext cx="7543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n-US" sz="2400" dirty="0" smtClean="0">
                <a:solidFill>
                  <a:srgbClr val="FF0000"/>
                </a:solidFill>
                <a:latin typeface="Verdana" pitchFamily="34" charset="0"/>
              </a:rPr>
              <a:t>“</a:t>
            </a:r>
            <a:r>
              <a:rPr lang="es-ES" altLang="en-US" sz="2400" dirty="0" smtClean="0">
                <a:solidFill>
                  <a:srgbClr val="FF0000"/>
                </a:solidFill>
                <a:latin typeface="Brush Script MT" pitchFamily="66" charset="0"/>
                <a:cs typeface="Arial" charset="0"/>
              </a:rPr>
              <a:t>Una Marcha por Me, Mi Familia y Mi Comunidad y Mi Nación</a:t>
            </a:r>
            <a:r>
              <a:rPr lang="es-ES" altLang="ja-JP" sz="2400" dirty="0" smtClean="0">
                <a:solidFill>
                  <a:srgbClr val="FF0000"/>
                </a:solidFill>
                <a:latin typeface="Brush Script MT" pitchFamily="66" charset="0"/>
                <a:cs typeface="Arial" charset="0"/>
              </a:rPr>
              <a:t>! </a:t>
            </a:r>
            <a:r>
              <a:rPr lang="es-ES" altLang="en-US" sz="2400" dirty="0" smtClean="0">
                <a:solidFill>
                  <a:srgbClr val="FF0000"/>
                </a:solidFill>
                <a:latin typeface="Verdana" pitchFamily="34" charset="0"/>
                <a:cs typeface="Arial" charset="0"/>
              </a:rPr>
              <a:t>”</a:t>
            </a:r>
            <a:endParaRPr lang="es-ES" altLang="it-IT" sz="2400" dirty="0">
              <a:solidFill>
                <a:srgbClr val="FF0000"/>
              </a:solidFill>
              <a:latin typeface="Verdana" pitchFamily="34" charset="0"/>
              <a:cs typeface="Arial" charset="0"/>
            </a:endParaRPr>
          </a:p>
        </p:txBody>
      </p:sp>
      <p:pic>
        <p:nvPicPr>
          <p:cNvPr id="17413" name="Picture 2" descr="Walk for Values_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5410200"/>
            <a:ext cx="76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1470630"/>
            <a:ext cx="8458200" cy="2862322"/>
          </a:xfrm>
          <a:prstGeom prst="rect">
            <a:avLst/>
          </a:prstGeom>
          <a:noFill/>
        </p:spPr>
        <p:txBody>
          <a:bodyPr>
            <a:spAutoFit/>
          </a:bodyPr>
          <a:lstStyle/>
          <a:p>
            <a:pPr>
              <a:defRPr/>
            </a:pPr>
            <a:r>
              <a:rPr lang="es-ES" b="1" dirty="0" smtClean="0">
                <a:solidFill>
                  <a:srgbClr val="E25D06"/>
                </a:solidFill>
                <a:latin typeface="Verdana" charset="0"/>
                <a:ea typeface="ＭＳ Ｐゴシック" charset="0"/>
                <a:cs typeface="ＭＳ Ｐゴシック" charset="0"/>
              </a:rPr>
              <a:t>Historias de Éxito:</a:t>
            </a:r>
          </a:p>
          <a:p>
            <a:pPr>
              <a:defRPr/>
            </a:pPr>
            <a:endParaRPr lang="es-ES" sz="1800" dirty="0" smtClean="0">
              <a:solidFill>
                <a:srgbClr val="041886"/>
              </a:solidFill>
              <a:latin typeface="Verdana" charset="0"/>
              <a:ea typeface="ＭＳ Ｐゴシック" charset="0"/>
              <a:cs typeface="ＭＳ Ｐゴシック" charset="0"/>
            </a:endParaRPr>
          </a:p>
          <a:p>
            <a:pPr marL="285750" indent="-285750">
              <a:buFont typeface="Wingdings" charset="2"/>
              <a:buChar char="u"/>
              <a:defRPr/>
            </a:pPr>
            <a:r>
              <a:rPr lang="es-ES" sz="2000" dirty="0" smtClean="0">
                <a:solidFill>
                  <a:srgbClr val="000090"/>
                </a:solidFill>
                <a:latin typeface="Arial"/>
                <a:ea typeface="ＭＳ Ｐゴシック" charset="0"/>
                <a:cs typeface="Arial"/>
              </a:rPr>
              <a:t>Como </a:t>
            </a:r>
            <a:r>
              <a:rPr lang="es-ES" sz="2000" dirty="0">
                <a:solidFill>
                  <a:srgbClr val="000090"/>
                </a:solidFill>
                <a:latin typeface="Arial"/>
                <a:ea typeface="ＭＳ Ｐゴシック" charset="0"/>
                <a:cs typeface="Arial"/>
              </a:rPr>
              <a:t>resultado del </a:t>
            </a:r>
            <a:r>
              <a:rPr lang="es-ES" sz="2000" dirty="0" smtClean="0">
                <a:solidFill>
                  <a:srgbClr val="000090"/>
                </a:solidFill>
                <a:latin typeface="Arial"/>
                <a:ea typeface="ＭＳ Ｐゴシック" charset="0"/>
                <a:cs typeface="Arial"/>
              </a:rPr>
              <a:t>programa, un número de ciudades a lo largo de Canadá y USA han declarado el Día de los Valores Humanos.</a:t>
            </a:r>
          </a:p>
          <a:p>
            <a:pPr>
              <a:defRPr/>
            </a:pPr>
            <a:endParaRPr lang="es-ES" sz="2000" dirty="0" smtClean="0">
              <a:solidFill>
                <a:srgbClr val="000090"/>
              </a:solidFill>
              <a:latin typeface="Arial"/>
              <a:ea typeface="ＭＳ Ｐゴシック" charset="0"/>
              <a:cs typeface="Arial"/>
            </a:endParaRPr>
          </a:p>
          <a:p>
            <a:pPr marL="285750" indent="-285750">
              <a:buFont typeface="Wingdings" charset="2"/>
              <a:buChar char="u"/>
              <a:defRPr/>
            </a:pPr>
            <a:r>
              <a:rPr lang="es-ES" sz="2000" dirty="0" smtClean="0">
                <a:solidFill>
                  <a:srgbClr val="000090"/>
                </a:solidFill>
                <a:latin typeface="Arial"/>
                <a:ea typeface="ＭＳ Ｐゴシック" charset="0"/>
                <a:cs typeface="Arial"/>
              </a:rPr>
              <a:t>El Parlamento Federal Canadiense y la Asamblea Legislativa de Ontario aprobaron resoluciones como resultado de esta iniciativa de divulgación.</a:t>
            </a:r>
          </a:p>
          <a:p>
            <a:pPr>
              <a:defRPr/>
            </a:pPr>
            <a:endParaRPr lang="en-US" sz="1800" dirty="0">
              <a:solidFill>
                <a:srgbClr val="041886"/>
              </a:solidFill>
              <a:latin typeface="Verdan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12364</TotalTime>
  <Words>1471</Words>
  <Application>Microsoft Office PowerPoint</Application>
  <PresentationFormat>Presentación en pantalla (4:3)</PresentationFormat>
  <Paragraphs>88</Paragraphs>
  <Slides>14</Slides>
  <Notes>8</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Áreas claves a Enfocar por los Organizadores – Planificación (1) </vt:lpstr>
      <vt:lpstr>Áreas claves a Enfocar por los Organizadores - Planificación (2) </vt:lpstr>
      <vt:lpstr>Presentación de PowerPoint</vt:lpstr>
      <vt:lpstr>La Visión Más Grande – los próximos 5 años - Enfoque como un Programa de Divulgación   Pública  </vt:lpstr>
    </vt:vector>
  </TitlesOfParts>
  <Company>VIJAY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EHV integrated into the schools?</dc:title>
  <dc:creator>VVMVDVS</dc:creator>
  <cp:lastModifiedBy>Marcelo</cp:lastModifiedBy>
  <cp:revision>575</cp:revision>
  <cp:lastPrinted>2017-02-13T07:13:39Z</cp:lastPrinted>
  <dcterms:created xsi:type="dcterms:W3CDTF">2003-09-18T11:11:42Z</dcterms:created>
  <dcterms:modified xsi:type="dcterms:W3CDTF">2017-02-22T22:46:42Z</dcterms:modified>
</cp:coreProperties>
</file>